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15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9144000" cy="6858000" type="screen4x3"/>
  <p:notesSz cx="6797675" cy="9926638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20" roundtripDataSignature="AMtx7mi48dHs0uDRe/i7Uwpp8VJlqnMo3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EB1BAAC-F4DD-4A1E-BC26-04549AAAE016}">
  <a:tblStyle styleId="{5EB1BAAC-F4DD-4A1E-BC26-04549AAAE016}" styleName="Table_0">
    <a:wholeTbl>
      <a:tcTxStyle b="off" i="off">
        <a:font>
          <a:latin typeface="Trebuchet MS"/>
          <a:ea typeface="Trebuchet MS"/>
          <a:cs typeface="Trebuchet MS"/>
        </a:font>
        <a:schemeClr val="dk1"/>
      </a:tcTxStyle>
      <a:tcStyle>
        <a:tcBdr>
          <a:lef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F1ECF5"/>
          </a:solidFill>
        </a:fill>
      </a:tcStyle>
    </a:wholeTbl>
    <a:band1H>
      <a:tcTxStyle b="off" i="off"/>
      <a:tcStyle>
        <a:tcBdr/>
        <a:fill>
          <a:solidFill>
            <a:srgbClr val="E2D8EA"/>
          </a:solidFill>
        </a:fill>
      </a:tcStyle>
    </a:band1H>
    <a:band2H>
      <a:tcTxStyle b="off" i="off"/>
      <a:tcStyle>
        <a:tcBdr/>
      </a:tcStyle>
    </a:band2H>
    <a:band1V>
      <a:tcTxStyle b="off" i="off"/>
      <a:tcStyle>
        <a:tcBdr/>
        <a:fill>
          <a:solidFill>
            <a:srgbClr val="E2D8EA"/>
          </a:solidFill>
        </a:fill>
      </a:tcStyle>
    </a:band1V>
    <a:band2V>
      <a:tcTxStyle b="off" i="off"/>
      <a:tcStyle>
        <a:tcBdr/>
      </a:tcStyle>
    </a:band2V>
    <a:lastCol>
      <a:tcTxStyle b="on" i="off">
        <a:font>
          <a:latin typeface="Trebuchet MS"/>
          <a:ea typeface="Trebuchet MS"/>
          <a:cs typeface="Trebuchet MS"/>
        </a:font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 i="off">
        <a:font>
          <a:latin typeface="Trebuchet MS"/>
          <a:ea typeface="Trebuchet MS"/>
          <a:cs typeface="Trebuchet MS"/>
        </a:font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 i="off">
        <a:font>
          <a:latin typeface="Trebuchet MS"/>
          <a:ea typeface="Trebuchet MS"/>
          <a:cs typeface="Trebuchet MS"/>
        </a:font>
        <a:schemeClr val="lt1"/>
      </a:tcTxStyle>
      <a:tcStyle>
        <a:tcBdr>
          <a:top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</a:tcBdr>
        <a:fill>
          <a:solidFill>
            <a:schemeClr val="accent1"/>
          </a:solidFill>
        </a:fill>
      </a:tcStyle>
    </a:lastRow>
    <a:seCell>
      <a:tcTxStyle b="off" i="off"/>
      <a:tcStyle>
        <a:tcBdr/>
      </a:tcStyle>
    </a:seCell>
    <a:swCell>
      <a:tcTxStyle b="off" i="off"/>
      <a:tcStyle>
        <a:tcBdr/>
      </a:tcStyle>
    </a:swCell>
    <a:firstRow>
      <a:tcTxStyle b="on" i="off">
        <a:font>
          <a:latin typeface="Trebuchet MS"/>
          <a:ea typeface="Trebuchet MS"/>
          <a:cs typeface="Trebuchet MS"/>
        </a:font>
        <a:schemeClr val="lt1"/>
      </a:tcTxStyle>
      <a:tcStyle>
        <a:tcBdr>
          <a:bottom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</a:tcBdr>
        <a:fill>
          <a:solidFill>
            <a:schemeClr val="accent1"/>
          </a:solidFill>
        </a:fill>
      </a:tcStyle>
    </a:firstRow>
    <a:neCell>
      <a:tcTxStyle b="off" i="off"/>
      <a:tcStyle>
        <a:tcBdr/>
      </a:tcStyle>
    </a:neCell>
    <a:nwCell>
      <a:tcTxStyle b="off" i="off"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8" d="100"/>
          <a:sy n="68" d="100"/>
        </p:scale>
        <p:origin x="1446" y="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20" Type="http://customschemas.google.com/relationships/presentationmetadata" Target="meta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1" y="1"/>
            <a:ext cx="2945659" cy="496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50443" y="1"/>
            <a:ext cx="2945659" cy="496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79768" y="4715154"/>
            <a:ext cx="5438140" cy="44669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1" y="9428584"/>
            <a:ext cx="2945659" cy="496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50443" y="9428584"/>
            <a:ext cx="2945659" cy="496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GB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gea3562d27e_1_6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02" name="Google Shape;102;gea3562d27e_1_6:notes"/>
          <p:cNvSpPr txBox="1">
            <a:spLocks noGrp="1"/>
          </p:cNvSpPr>
          <p:nvPr>
            <p:ph type="body" idx="1"/>
          </p:nvPr>
        </p:nvSpPr>
        <p:spPr>
          <a:xfrm>
            <a:off x="679768" y="4715154"/>
            <a:ext cx="5438140" cy="44669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i="1"/>
          </a:p>
        </p:txBody>
      </p:sp>
      <p:sp>
        <p:nvSpPr>
          <p:cNvPr id="103" name="Google Shape;103;gea3562d27e_1_6:notes"/>
          <p:cNvSpPr txBox="1">
            <a:spLocks noGrp="1"/>
          </p:cNvSpPr>
          <p:nvPr>
            <p:ph type="sldNum" idx="12"/>
          </p:nvPr>
        </p:nvSpPr>
        <p:spPr>
          <a:xfrm>
            <a:off x="3850443" y="9428584"/>
            <a:ext cx="2945659" cy="496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GB"/>
              <a:t>1</a:t>
            </a:fld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ge95e48d0f8_0_1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16" name="Google Shape;116;ge95e48d0f8_0_1:notes"/>
          <p:cNvSpPr txBox="1">
            <a:spLocks noGrp="1"/>
          </p:cNvSpPr>
          <p:nvPr>
            <p:ph type="body" idx="1"/>
          </p:nvPr>
        </p:nvSpPr>
        <p:spPr>
          <a:xfrm>
            <a:off x="679768" y="4715154"/>
            <a:ext cx="5438140" cy="44669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i="1"/>
          </a:p>
        </p:txBody>
      </p:sp>
      <p:sp>
        <p:nvSpPr>
          <p:cNvPr id="117" name="Google Shape;117;ge95e48d0f8_0_1:notes"/>
          <p:cNvSpPr txBox="1">
            <a:spLocks noGrp="1"/>
          </p:cNvSpPr>
          <p:nvPr>
            <p:ph type="sldNum" idx="12"/>
          </p:nvPr>
        </p:nvSpPr>
        <p:spPr>
          <a:xfrm>
            <a:off x="3850443" y="9428584"/>
            <a:ext cx="2945659" cy="496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GB"/>
              <a:t>2</a:t>
            </a:fld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ge95e48d206_0_3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30" name="Google Shape;130;ge95e48d206_0_3:notes"/>
          <p:cNvSpPr txBox="1">
            <a:spLocks noGrp="1"/>
          </p:cNvSpPr>
          <p:nvPr>
            <p:ph type="body" idx="1"/>
          </p:nvPr>
        </p:nvSpPr>
        <p:spPr>
          <a:xfrm>
            <a:off x="679768" y="4715154"/>
            <a:ext cx="5438140" cy="44669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i="1"/>
          </a:p>
        </p:txBody>
      </p:sp>
      <p:sp>
        <p:nvSpPr>
          <p:cNvPr id="131" name="Google Shape;131;ge95e48d206_0_3:notes"/>
          <p:cNvSpPr txBox="1">
            <a:spLocks noGrp="1"/>
          </p:cNvSpPr>
          <p:nvPr>
            <p:ph type="sldNum" idx="12"/>
          </p:nvPr>
        </p:nvSpPr>
        <p:spPr>
          <a:xfrm>
            <a:off x="3850443" y="9428584"/>
            <a:ext cx="2945659" cy="496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GB"/>
              <a:t>3</a:t>
            </a:fld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44" name="Google Shape;144;p5:notes"/>
          <p:cNvSpPr txBox="1">
            <a:spLocks noGrp="1"/>
          </p:cNvSpPr>
          <p:nvPr>
            <p:ph type="body" idx="1"/>
          </p:nvPr>
        </p:nvSpPr>
        <p:spPr>
          <a:xfrm>
            <a:off x="679768" y="4715154"/>
            <a:ext cx="5438140" cy="44669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i="1"/>
          </a:p>
        </p:txBody>
      </p:sp>
      <p:sp>
        <p:nvSpPr>
          <p:cNvPr id="145" name="Google Shape;145;p5:notes"/>
          <p:cNvSpPr txBox="1">
            <a:spLocks noGrp="1"/>
          </p:cNvSpPr>
          <p:nvPr>
            <p:ph type="sldNum" idx="12"/>
          </p:nvPr>
        </p:nvSpPr>
        <p:spPr>
          <a:xfrm>
            <a:off x="3850443" y="9428584"/>
            <a:ext cx="2945659" cy="496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GB"/>
              <a:t>4</a:t>
            </a:fld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57" name="Google Shape;157;p7:notes"/>
          <p:cNvSpPr txBox="1">
            <a:spLocks noGrp="1"/>
          </p:cNvSpPr>
          <p:nvPr>
            <p:ph type="body" idx="1"/>
          </p:nvPr>
        </p:nvSpPr>
        <p:spPr>
          <a:xfrm>
            <a:off x="679768" y="4715154"/>
            <a:ext cx="5438140" cy="44669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i="1"/>
          </a:p>
        </p:txBody>
      </p:sp>
      <p:sp>
        <p:nvSpPr>
          <p:cNvPr id="158" name="Google Shape;158;p7:notes"/>
          <p:cNvSpPr txBox="1">
            <a:spLocks noGrp="1"/>
          </p:cNvSpPr>
          <p:nvPr>
            <p:ph type="sldNum" idx="12"/>
          </p:nvPr>
        </p:nvSpPr>
        <p:spPr>
          <a:xfrm>
            <a:off x="3850443" y="9428584"/>
            <a:ext cx="2945659" cy="496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GB"/>
              <a:t>5</a:t>
            </a:fld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gea3562d27e_1_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70" name="Google Shape;170;gea3562d27e_1_18:notes"/>
          <p:cNvSpPr txBox="1">
            <a:spLocks noGrp="1"/>
          </p:cNvSpPr>
          <p:nvPr>
            <p:ph type="body" idx="1"/>
          </p:nvPr>
        </p:nvSpPr>
        <p:spPr>
          <a:xfrm>
            <a:off x="679768" y="4715154"/>
            <a:ext cx="5438140" cy="44669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i="1"/>
          </a:p>
        </p:txBody>
      </p:sp>
      <p:sp>
        <p:nvSpPr>
          <p:cNvPr id="171" name="Google Shape;171;gea3562d27e_1_18:notes"/>
          <p:cNvSpPr txBox="1">
            <a:spLocks noGrp="1"/>
          </p:cNvSpPr>
          <p:nvPr>
            <p:ph type="sldNum" idx="12"/>
          </p:nvPr>
        </p:nvSpPr>
        <p:spPr>
          <a:xfrm>
            <a:off x="3850443" y="9428584"/>
            <a:ext cx="2945659" cy="496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GB"/>
              <a:t>6</a:t>
            </a:fld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Google Shape;182;gea3562d27e_1_31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83" name="Google Shape;183;gea3562d27e_1_31:notes"/>
          <p:cNvSpPr txBox="1">
            <a:spLocks noGrp="1"/>
          </p:cNvSpPr>
          <p:nvPr>
            <p:ph type="body" idx="1"/>
          </p:nvPr>
        </p:nvSpPr>
        <p:spPr>
          <a:xfrm>
            <a:off x="679768" y="4715154"/>
            <a:ext cx="5438140" cy="44669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i="1"/>
          </a:p>
        </p:txBody>
      </p:sp>
      <p:sp>
        <p:nvSpPr>
          <p:cNvPr id="184" name="Google Shape;184;gea3562d27e_1_31:notes"/>
          <p:cNvSpPr txBox="1">
            <a:spLocks noGrp="1"/>
          </p:cNvSpPr>
          <p:nvPr>
            <p:ph type="sldNum" idx="12"/>
          </p:nvPr>
        </p:nvSpPr>
        <p:spPr>
          <a:xfrm>
            <a:off x="3850443" y="9428584"/>
            <a:ext cx="2945659" cy="496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GB"/>
              <a:t>7</a:t>
            </a:fld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gea3562d27e_1_37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97" name="Google Shape;197;gea3562d27e_1_37:notes"/>
          <p:cNvSpPr txBox="1">
            <a:spLocks noGrp="1"/>
          </p:cNvSpPr>
          <p:nvPr>
            <p:ph type="body" idx="1"/>
          </p:nvPr>
        </p:nvSpPr>
        <p:spPr>
          <a:xfrm>
            <a:off x="679768" y="4715154"/>
            <a:ext cx="5438140" cy="44669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i="1"/>
          </a:p>
        </p:txBody>
      </p:sp>
      <p:sp>
        <p:nvSpPr>
          <p:cNvPr id="198" name="Google Shape;198;gea3562d27e_1_37:notes"/>
          <p:cNvSpPr txBox="1">
            <a:spLocks noGrp="1"/>
          </p:cNvSpPr>
          <p:nvPr>
            <p:ph type="sldNum" idx="12"/>
          </p:nvPr>
        </p:nvSpPr>
        <p:spPr>
          <a:xfrm>
            <a:off x="3850443" y="9428584"/>
            <a:ext cx="2945659" cy="496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GB"/>
              <a:t>8</a:t>
            </a:fld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Google Shape;211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12" name="Google Shape;212;p8:notes"/>
          <p:cNvSpPr txBox="1">
            <a:spLocks noGrp="1"/>
          </p:cNvSpPr>
          <p:nvPr>
            <p:ph type="body" idx="1"/>
          </p:nvPr>
        </p:nvSpPr>
        <p:spPr>
          <a:xfrm>
            <a:off x="679768" y="4715154"/>
            <a:ext cx="5438140" cy="44669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i="1"/>
          </a:p>
        </p:txBody>
      </p:sp>
      <p:sp>
        <p:nvSpPr>
          <p:cNvPr id="213" name="Google Shape;213;p8:notes"/>
          <p:cNvSpPr txBox="1">
            <a:spLocks noGrp="1"/>
          </p:cNvSpPr>
          <p:nvPr>
            <p:ph type="sldNum" idx="12"/>
          </p:nvPr>
        </p:nvSpPr>
        <p:spPr>
          <a:xfrm>
            <a:off x="3850443" y="9428584"/>
            <a:ext cx="2945659" cy="496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GB"/>
              <a:t>9</a:t>
            </a:fld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" name="Google Shape;225;ge9f8b76c27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26" name="Google Shape;226;ge9f8b76c27_0_0:notes"/>
          <p:cNvSpPr txBox="1">
            <a:spLocks noGrp="1"/>
          </p:cNvSpPr>
          <p:nvPr>
            <p:ph type="body" idx="1"/>
          </p:nvPr>
        </p:nvSpPr>
        <p:spPr>
          <a:xfrm>
            <a:off x="679768" y="4715154"/>
            <a:ext cx="5438140" cy="44669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i="1"/>
          </a:p>
        </p:txBody>
      </p:sp>
      <p:sp>
        <p:nvSpPr>
          <p:cNvPr id="227" name="Google Shape;227;ge9f8b76c27_0_0:notes"/>
          <p:cNvSpPr txBox="1">
            <a:spLocks noGrp="1"/>
          </p:cNvSpPr>
          <p:nvPr>
            <p:ph type="sldNum" idx="12"/>
          </p:nvPr>
        </p:nvSpPr>
        <p:spPr>
          <a:xfrm>
            <a:off x="3850443" y="9428584"/>
            <a:ext cx="2945659" cy="496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GB"/>
              <a:t>10</a:t>
            </a:fld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" name="Google Shape;240;ge9f8b76c27_4_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41" name="Google Shape;241;ge9f8b76c27_4_18:notes"/>
          <p:cNvSpPr txBox="1">
            <a:spLocks noGrp="1"/>
          </p:cNvSpPr>
          <p:nvPr>
            <p:ph type="body" idx="1"/>
          </p:nvPr>
        </p:nvSpPr>
        <p:spPr>
          <a:xfrm>
            <a:off x="679768" y="4715154"/>
            <a:ext cx="5438140" cy="44669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i="1"/>
          </a:p>
        </p:txBody>
      </p:sp>
      <p:sp>
        <p:nvSpPr>
          <p:cNvPr id="242" name="Google Shape;242;ge9f8b76c27_4_18:notes"/>
          <p:cNvSpPr txBox="1">
            <a:spLocks noGrp="1"/>
          </p:cNvSpPr>
          <p:nvPr>
            <p:ph type="sldNum" idx="12"/>
          </p:nvPr>
        </p:nvSpPr>
        <p:spPr>
          <a:xfrm>
            <a:off x="3850443" y="9428584"/>
            <a:ext cx="2945659" cy="496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GB"/>
              <a:t>11</a:t>
            </a:fld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" name="Google Shape;254;p30:notes"/>
          <p:cNvSpPr txBox="1">
            <a:spLocks noGrp="1"/>
          </p:cNvSpPr>
          <p:nvPr>
            <p:ph type="body" idx="1"/>
          </p:nvPr>
        </p:nvSpPr>
        <p:spPr>
          <a:xfrm>
            <a:off x="679768" y="4715154"/>
            <a:ext cx="5438140" cy="4466987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5" name="Google Shape;255;p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0" name="Google Shape;260;ge9f8b76c27_4_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61" name="Google Shape;261;ge9f8b76c27_4_30:notes"/>
          <p:cNvSpPr txBox="1">
            <a:spLocks noGrp="1"/>
          </p:cNvSpPr>
          <p:nvPr>
            <p:ph type="body" idx="1"/>
          </p:nvPr>
        </p:nvSpPr>
        <p:spPr>
          <a:xfrm>
            <a:off x="679768" y="4715154"/>
            <a:ext cx="5438140" cy="44669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i="1"/>
          </a:p>
        </p:txBody>
      </p:sp>
      <p:sp>
        <p:nvSpPr>
          <p:cNvPr id="262" name="Google Shape;262;ge9f8b76c27_4_30:notes"/>
          <p:cNvSpPr txBox="1">
            <a:spLocks noGrp="1"/>
          </p:cNvSpPr>
          <p:nvPr>
            <p:ph type="sldNum" idx="12"/>
          </p:nvPr>
        </p:nvSpPr>
        <p:spPr>
          <a:xfrm>
            <a:off x="3850443" y="9428584"/>
            <a:ext cx="2945659" cy="496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GB"/>
              <a:t>13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7;p14"/>
          <p:cNvSpPr txBox="1"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14"/>
          <p:cNvSpPr txBox="1"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2004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marL="914400" lvl="1" indent="-32004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marL="1371600" lvl="2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marL="1828800" lvl="3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marL="2286000" lvl="4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marL="2743200" lvl="5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marL="3200400" lvl="6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marL="3657600" lvl="7" indent="-32004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marL="4114800" lvl="8" indent="-32004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>
            <a:endParaRPr/>
          </a:p>
        </p:txBody>
      </p:sp>
      <p:sp>
        <p:nvSpPr>
          <p:cNvPr id="29" name="Google Shape;29;p14"/>
          <p:cNvSpPr txBox="1">
            <a:spLocks noGrp="1"/>
          </p:cNvSpPr>
          <p:nvPr>
            <p:ph type="dt" idx="10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0" name="Google Shape;30;p14"/>
          <p:cNvSpPr txBox="1">
            <a:spLocks noGrp="1"/>
          </p:cNvSpPr>
          <p:nvPr>
            <p:ph type="ftr" idx="11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14"/>
          <p:cNvSpPr txBox="1">
            <a:spLocks noGrp="1"/>
          </p:cNvSpPr>
          <p:nvPr>
            <p:ph type="sldNum" idx="12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31"/>
          <p:cNvSpPr txBox="1"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31"/>
          <p:cNvSpPr txBox="1">
            <a:spLocks noGrp="1"/>
          </p:cNvSpPr>
          <p:nvPr>
            <p:ph type="dt" idx="10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31"/>
          <p:cNvSpPr txBox="1">
            <a:spLocks noGrp="1"/>
          </p:cNvSpPr>
          <p:nvPr>
            <p:ph type="ftr" idx="11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6" name="Google Shape;36;p31"/>
          <p:cNvSpPr txBox="1">
            <a:spLocks noGrp="1"/>
          </p:cNvSpPr>
          <p:nvPr>
            <p:ph type="sldNum" idx="12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/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/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/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/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/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/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/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/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21"/>
          <p:cNvSpPr txBox="1"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Trebuchet MS"/>
              <a:buNone/>
              <a:defRPr sz="2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21"/>
          <p:cNvSpPr txBox="1">
            <a:spLocks noGrp="1"/>
          </p:cNvSpPr>
          <p:nvPr>
            <p:ph type="body" idx="1"/>
          </p:nvPr>
        </p:nvSpPr>
        <p:spPr>
          <a:xfrm>
            <a:off x="3571275" y="514925"/>
            <a:ext cx="3386037" cy="55264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2004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marL="914400" lvl="1" indent="-32004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marL="1371600" lvl="2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marL="1828800" lvl="3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marL="2286000" lvl="4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marL="2743200" lvl="5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marL="3200400" lvl="6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marL="3657600" lvl="7" indent="-32004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marL="4114800" lvl="8" indent="-32004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>
            <a:endParaRPr/>
          </a:p>
        </p:txBody>
      </p:sp>
      <p:sp>
        <p:nvSpPr>
          <p:cNvPr id="40" name="Google Shape;40;p21"/>
          <p:cNvSpPr txBox="1">
            <a:spLocks noGrp="1"/>
          </p:cNvSpPr>
          <p:nvPr>
            <p:ph type="body" idx="2"/>
          </p:nvPr>
        </p:nvSpPr>
        <p:spPr>
          <a:xfrm>
            <a:off x="609599" y="2777069"/>
            <a:ext cx="2790182" cy="25844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/>
            </a:lvl1pPr>
            <a:lvl2pPr marL="914400" lvl="1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840"/>
              <a:buNone/>
              <a:defRPr sz="1050"/>
            </a:lvl2pPr>
            <a:lvl3pPr marL="1371600" lvl="2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3pPr>
            <a:lvl4pPr marL="1828800" lvl="3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600"/>
              <a:buNone/>
              <a:defRPr sz="750"/>
            </a:lvl4pPr>
            <a:lvl5pPr marL="2286000" lvl="4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600"/>
              <a:buNone/>
              <a:defRPr sz="750"/>
            </a:lvl5pPr>
            <a:lvl6pPr marL="2743200" lvl="5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600"/>
              <a:buNone/>
              <a:defRPr sz="750"/>
            </a:lvl6pPr>
            <a:lvl7pPr marL="3200400" lvl="6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600"/>
              <a:buNone/>
              <a:defRPr sz="750"/>
            </a:lvl7pPr>
            <a:lvl8pPr marL="3657600" lvl="7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600"/>
              <a:buNone/>
              <a:defRPr sz="750"/>
            </a:lvl8pPr>
            <a:lvl9pPr marL="4114800" lvl="8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600"/>
              <a:buNone/>
              <a:defRPr sz="750"/>
            </a:lvl9pPr>
          </a:lstStyle>
          <a:p>
            <a:endParaRPr/>
          </a:p>
        </p:txBody>
      </p:sp>
      <p:sp>
        <p:nvSpPr>
          <p:cNvPr id="41" name="Google Shape;41;p21"/>
          <p:cNvSpPr txBox="1">
            <a:spLocks noGrp="1"/>
          </p:cNvSpPr>
          <p:nvPr>
            <p:ph type="dt" idx="10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21"/>
          <p:cNvSpPr txBox="1">
            <a:spLocks noGrp="1"/>
          </p:cNvSpPr>
          <p:nvPr>
            <p:ph type="ftr" idx="11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21"/>
          <p:cNvSpPr txBox="1">
            <a:spLocks noGrp="1"/>
          </p:cNvSpPr>
          <p:nvPr>
            <p:ph type="sldNum" idx="12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22"/>
          <p:cNvSpPr txBox="1"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Font typeface="Trebuchet MS"/>
              <a:buNone/>
              <a:defRPr sz="2400" b="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6" name="Google Shape;46;p22"/>
          <p:cNvSpPr>
            <a:spLocks noGrp="1"/>
          </p:cNvSpPr>
          <p:nvPr>
            <p:ph type="pic" idx="2"/>
          </p:nvPr>
        </p:nvSpPr>
        <p:spPr>
          <a:xfrm>
            <a:off x="609599" y="609600"/>
            <a:ext cx="6347714" cy="3845718"/>
          </a:xfrm>
          <a:prstGeom prst="rect">
            <a:avLst/>
          </a:prstGeom>
          <a:noFill/>
          <a:ln>
            <a:noFill/>
          </a:ln>
        </p:spPr>
      </p:sp>
      <p:sp>
        <p:nvSpPr>
          <p:cNvPr id="47" name="Google Shape;47;p22"/>
          <p:cNvSpPr txBox="1">
            <a:spLocks noGrp="1"/>
          </p:cNvSpPr>
          <p:nvPr>
            <p:ph type="body" idx="1"/>
          </p:nvPr>
        </p:nvSpPr>
        <p:spPr>
          <a:xfrm>
            <a:off x="609599" y="5367338"/>
            <a:ext cx="6347714" cy="674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960"/>
              <a:buNone/>
              <a:defRPr sz="1200"/>
            </a:lvl1pPr>
            <a:lvl2pPr marL="914400" lvl="1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960"/>
              <a:buNone/>
              <a:defRPr sz="1200"/>
            </a:lvl2pPr>
            <a:lvl3pPr marL="1371600" lvl="2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800"/>
              <a:buNone/>
              <a:defRPr sz="1000"/>
            </a:lvl3pPr>
            <a:lvl4pPr marL="1828800" lvl="3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4pPr>
            <a:lvl5pPr marL="2286000" lvl="4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5pPr>
            <a:lvl6pPr marL="2743200" lvl="5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6pPr>
            <a:lvl7pPr marL="3200400" lvl="6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7pPr>
            <a:lvl8pPr marL="3657600" lvl="7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8pPr>
            <a:lvl9pPr marL="4114800" lvl="8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9pPr>
          </a:lstStyle>
          <a:p>
            <a:endParaRPr/>
          </a:p>
        </p:txBody>
      </p:sp>
      <p:sp>
        <p:nvSpPr>
          <p:cNvPr id="48" name="Google Shape;48;p22"/>
          <p:cNvSpPr txBox="1">
            <a:spLocks noGrp="1"/>
          </p:cNvSpPr>
          <p:nvPr>
            <p:ph type="dt" idx="10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22"/>
          <p:cNvSpPr txBox="1">
            <a:spLocks noGrp="1"/>
          </p:cNvSpPr>
          <p:nvPr>
            <p:ph type="ftr" idx="11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0" name="Google Shape;50;p22"/>
          <p:cNvSpPr txBox="1">
            <a:spLocks noGrp="1"/>
          </p:cNvSpPr>
          <p:nvPr>
            <p:ph type="sldNum" idx="12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aption">
  <p:cSld name="Title and Caption">
    <p:spTree>
      <p:nvGrpSpPr>
        <p:cNvPr id="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23"/>
          <p:cNvSpPr txBox="1"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400"/>
              <a:buFont typeface="Trebuchet MS"/>
              <a:buNone/>
              <a:defRPr sz="4400" b="0" cap="none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23"/>
          <p:cNvSpPr txBox="1"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3F3F3F"/>
                </a:solidFill>
              </a:defRPr>
            </a:lvl1pPr>
            <a:lvl2pPr marL="914400" lvl="1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54" name="Google Shape;54;p23"/>
          <p:cNvSpPr txBox="1">
            <a:spLocks noGrp="1"/>
          </p:cNvSpPr>
          <p:nvPr>
            <p:ph type="dt" idx="10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5" name="Google Shape;55;p23"/>
          <p:cNvSpPr txBox="1">
            <a:spLocks noGrp="1"/>
          </p:cNvSpPr>
          <p:nvPr>
            <p:ph type="ftr" idx="11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23"/>
          <p:cNvSpPr txBox="1">
            <a:spLocks noGrp="1"/>
          </p:cNvSpPr>
          <p:nvPr>
            <p:ph type="sldNum" idx="12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 with Caption">
  <p:cSld name="Quote with Caption"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24"/>
          <p:cNvSpPr txBox="1"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400"/>
              <a:buFont typeface="Trebuchet MS"/>
              <a:buNone/>
              <a:defRPr sz="4400" b="0" cap="none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24"/>
          <p:cNvSpPr txBox="1">
            <a:spLocks noGrp="1"/>
          </p:cNvSpPr>
          <p:nvPr>
            <p:ph type="body" idx="1"/>
          </p:nvPr>
        </p:nvSpPr>
        <p:spPr>
          <a:xfrm>
            <a:off x="1101074" y="3632200"/>
            <a:ext cx="5419804" cy="38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Font typeface="Trebuchet MS"/>
              <a:buNone/>
              <a:defRPr sz="1600">
                <a:solidFill>
                  <a:srgbClr val="7F7F7F"/>
                </a:solidFill>
              </a:defRPr>
            </a:lvl1pPr>
            <a:lvl2pPr marL="914400" lvl="1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Font typeface="Trebuchet MS"/>
              <a:buNone/>
              <a:defRPr/>
            </a:lvl2pPr>
            <a:lvl3pPr marL="1371600" lvl="2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Font typeface="Trebuchet MS"/>
              <a:buNone/>
              <a:defRPr/>
            </a:lvl3pPr>
            <a:lvl4pPr marL="1828800" lvl="3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960"/>
              <a:buFont typeface="Trebuchet MS"/>
              <a:buNone/>
              <a:defRPr/>
            </a:lvl4pPr>
            <a:lvl5pPr marL="2286000" lvl="4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960"/>
              <a:buFont typeface="Trebuchet MS"/>
              <a:buNone/>
              <a:defRPr/>
            </a:lvl5pPr>
            <a:lvl6pPr marL="2743200" lvl="5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marL="3200400" lvl="6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marL="3657600" lvl="7" indent="-32004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marL="4114800" lvl="8" indent="-32004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>
            <a:endParaRPr/>
          </a:p>
        </p:txBody>
      </p:sp>
      <p:sp>
        <p:nvSpPr>
          <p:cNvPr id="60" name="Google Shape;60;p24"/>
          <p:cNvSpPr txBox="1">
            <a:spLocks noGrp="1"/>
          </p:cNvSpPr>
          <p:nvPr>
            <p:ph type="body" idx="2"/>
          </p:nvPr>
        </p:nvSpPr>
        <p:spPr>
          <a:xfrm>
            <a:off x="609598" y="4470400"/>
            <a:ext cx="6347715" cy="15709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3F3F3F"/>
                </a:solidFill>
              </a:defRPr>
            </a:lvl1pPr>
            <a:lvl2pPr marL="914400" lvl="1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61" name="Google Shape;61;p24"/>
          <p:cNvSpPr txBox="1">
            <a:spLocks noGrp="1"/>
          </p:cNvSpPr>
          <p:nvPr>
            <p:ph type="dt" idx="10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2" name="Google Shape;62;p24"/>
          <p:cNvSpPr txBox="1">
            <a:spLocks noGrp="1"/>
          </p:cNvSpPr>
          <p:nvPr>
            <p:ph type="ftr" idx="11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24"/>
          <p:cNvSpPr txBox="1">
            <a:spLocks noGrp="1"/>
          </p:cNvSpPr>
          <p:nvPr>
            <p:ph type="sldNum" idx="12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64" name="Google Shape;64;p24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0"/>
              <a:buFont typeface="Arial"/>
              <a:buNone/>
            </a:pPr>
            <a:r>
              <a:rPr lang="en-GB" sz="8000" b="0" i="0" u="none" strike="noStrike" cap="none">
                <a:solidFill>
                  <a:srgbClr val="CDB4DC"/>
                </a:solidFill>
                <a:latin typeface="Arial"/>
                <a:ea typeface="Arial"/>
                <a:cs typeface="Arial"/>
                <a:sym typeface="Arial"/>
              </a:rPr>
              <a:t>“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5" name="Google Shape;65;p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0"/>
              <a:buFont typeface="Arial"/>
              <a:buNone/>
            </a:pPr>
            <a:r>
              <a:rPr lang="en-GB" sz="8000" b="0" i="0" u="none" strike="noStrike" cap="none">
                <a:solidFill>
                  <a:srgbClr val="CDB4DC"/>
                </a:solidFill>
                <a:latin typeface="Arial"/>
                <a:ea typeface="Arial"/>
                <a:cs typeface="Arial"/>
                <a:sym typeface="Arial"/>
              </a:rPr>
              <a:t>”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Name Card">
  <p:cSld name="Name Card">
    <p:spTree>
      <p:nvGrpSpPr>
        <p:cNvPr id="1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p25"/>
          <p:cNvSpPr txBox="1"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400"/>
              <a:buFont typeface="Trebuchet MS"/>
              <a:buNone/>
              <a:defRPr sz="4400" b="0" cap="none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8" name="Google Shape;68;p25"/>
          <p:cNvSpPr txBox="1"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3F3F3F"/>
                </a:solidFill>
              </a:defRPr>
            </a:lvl1pPr>
            <a:lvl2pPr marL="914400" lvl="1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69" name="Google Shape;69;p25"/>
          <p:cNvSpPr txBox="1">
            <a:spLocks noGrp="1"/>
          </p:cNvSpPr>
          <p:nvPr>
            <p:ph type="dt" idx="10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25"/>
          <p:cNvSpPr txBox="1">
            <a:spLocks noGrp="1"/>
          </p:cNvSpPr>
          <p:nvPr>
            <p:ph type="ftr" idx="11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25"/>
          <p:cNvSpPr txBox="1">
            <a:spLocks noGrp="1"/>
          </p:cNvSpPr>
          <p:nvPr>
            <p:ph type="sldNum" idx="12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 Name Card">
  <p:cSld name="Quote Name Card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26"/>
          <p:cNvSpPr txBox="1"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400"/>
              <a:buFont typeface="Trebuchet MS"/>
              <a:buNone/>
              <a:defRPr sz="4400" b="0" cap="none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26"/>
          <p:cNvSpPr txBox="1">
            <a:spLocks noGrp="1"/>
          </p:cNvSpPr>
          <p:nvPr>
            <p:ph type="body" idx="1"/>
          </p:nvPr>
        </p:nvSpPr>
        <p:spPr>
          <a:xfrm>
            <a:off x="609597" y="4013200"/>
            <a:ext cx="6347716" cy="5142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920"/>
              <a:buFont typeface="Trebuchet MS"/>
              <a:buNone/>
              <a:defRPr sz="2400">
                <a:solidFill>
                  <a:srgbClr val="3F3F3F"/>
                </a:solidFill>
              </a:defRPr>
            </a:lvl1pPr>
            <a:lvl2pPr marL="914400" lvl="1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Font typeface="Trebuchet MS"/>
              <a:buNone/>
              <a:defRPr/>
            </a:lvl2pPr>
            <a:lvl3pPr marL="1371600" lvl="2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Font typeface="Trebuchet MS"/>
              <a:buNone/>
              <a:defRPr/>
            </a:lvl3pPr>
            <a:lvl4pPr marL="1828800" lvl="3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960"/>
              <a:buFont typeface="Trebuchet MS"/>
              <a:buNone/>
              <a:defRPr/>
            </a:lvl4pPr>
            <a:lvl5pPr marL="2286000" lvl="4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960"/>
              <a:buFont typeface="Trebuchet MS"/>
              <a:buNone/>
              <a:defRPr/>
            </a:lvl5pPr>
            <a:lvl6pPr marL="2743200" lvl="5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marL="3200400" lvl="6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marL="3657600" lvl="7" indent="-32004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marL="4114800" lvl="8" indent="-32004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>
            <a:endParaRPr/>
          </a:p>
        </p:txBody>
      </p:sp>
      <p:sp>
        <p:nvSpPr>
          <p:cNvPr id="75" name="Google Shape;75;p26"/>
          <p:cNvSpPr txBox="1">
            <a:spLocks noGrp="1"/>
          </p:cNvSpPr>
          <p:nvPr>
            <p:ph type="body" idx="2"/>
          </p:nvPr>
        </p:nvSpPr>
        <p:spPr>
          <a:xfrm>
            <a:off x="609598" y="4527448"/>
            <a:ext cx="6347715" cy="15139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7F7F7F"/>
                </a:solidFill>
              </a:defRPr>
            </a:lvl1pPr>
            <a:lvl2pPr marL="914400" lvl="1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76" name="Google Shape;76;p26"/>
          <p:cNvSpPr txBox="1">
            <a:spLocks noGrp="1"/>
          </p:cNvSpPr>
          <p:nvPr>
            <p:ph type="dt" idx="10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26"/>
          <p:cNvSpPr txBox="1">
            <a:spLocks noGrp="1"/>
          </p:cNvSpPr>
          <p:nvPr>
            <p:ph type="ftr" idx="11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26"/>
          <p:cNvSpPr txBox="1">
            <a:spLocks noGrp="1"/>
          </p:cNvSpPr>
          <p:nvPr>
            <p:ph type="sldNum" idx="12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79" name="Google Shape;79;p26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0"/>
              <a:buFont typeface="Arial"/>
              <a:buNone/>
            </a:pPr>
            <a:r>
              <a:rPr lang="en-GB" sz="8000" b="0" i="0" u="none" strike="noStrike" cap="none">
                <a:solidFill>
                  <a:srgbClr val="CDB4DC"/>
                </a:solidFill>
                <a:latin typeface="Arial"/>
                <a:ea typeface="Arial"/>
                <a:cs typeface="Arial"/>
                <a:sym typeface="Arial"/>
              </a:rPr>
              <a:t>“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0" name="Google Shape;80;p26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0"/>
              <a:buFont typeface="Arial"/>
              <a:buNone/>
            </a:pPr>
            <a:r>
              <a:rPr lang="en-GB" sz="8000" b="0" i="0" u="none" strike="noStrike" cap="none">
                <a:solidFill>
                  <a:srgbClr val="CDB4DC"/>
                </a:solidFill>
                <a:latin typeface="Arial"/>
                <a:ea typeface="Arial"/>
                <a:cs typeface="Arial"/>
                <a:sym typeface="Arial"/>
              </a:rPr>
              <a:t>”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rue or False">
  <p:cSld name="True or False"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27"/>
          <p:cNvSpPr txBox="1"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400"/>
              <a:buFont typeface="Trebuchet MS"/>
              <a:buNone/>
              <a:defRPr sz="4400" b="0" cap="none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3" name="Google Shape;83;p27"/>
          <p:cNvSpPr txBox="1">
            <a:spLocks noGrp="1"/>
          </p:cNvSpPr>
          <p:nvPr>
            <p:ph type="body" idx="1"/>
          </p:nvPr>
        </p:nvSpPr>
        <p:spPr>
          <a:xfrm>
            <a:off x="609597" y="4013200"/>
            <a:ext cx="6347716" cy="5142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920"/>
              <a:buFont typeface="Trebuchet MS"/>
              <a:buNone/>
              <a:defRPr sz="2400">
                <a:solidFill>
                  <a:schemeClr val="accent1"/>
                </a:solidFill>
              </a:defRPr>
            </a:lvl1pPr>
            <a:lvl2pPr marL="914400" lvl="1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Font typeface="Trebuchet MS"/>
              <a:buNone/>
              <a:defRPr/>
            </a:lvl2pPr>
            <a:lvl3pPr marL="1371600" lvl="2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Font typeface="Trebuchet MS"/>
              <a:buNone/>
              <a:defRPr/>
            </a:lvl3pPr>
            <a:lvl4pPr marL="1828800" lvl="3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960"/>
              <a:buFont typeface="Trebuchet MS"/>
              <a:buNone/>
              <a:defRPr/>
            </a:lvl4pPr>
            <a:lvl5pPr marL="2286000" lvl="4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960"/>
              <a:buFont typeface="Trebuchet MS"/>
              <a:buNone/>
              <a:defRPr/>
            </a:lvl5pPr>
            <a:lvl6pPr marL="2743200" lvl="5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marL="3200400" lvl="6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marL="3657600" lvl="7" indent="-32004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marL="4114800" lvl="8" indent="-32004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>
            <a:endParaRPr/>
          </a:p>
        </p:txBody>
      </p:sp>
      <p:sp>
        <p:nvSpPr>
          <p:cNvPr id="84" name="Google Shape;84;p27"/>
          <p:cNvSpPr txBox="1">
            <a:spLocks noGrp="1"/>
          </p:cNvSpPr>
          <p:nvPr>
            <p:ph type="body" idx="2"/>
          </p:nvPr>
        </p:nvSpPr>
        <p:spPr>
          <a:xfrm>
            <a:off x="609598" y="4527448"/>
            <a:ext cx="6347715" cy="15139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7F7F7F"/>
                </a:solidFill>
              </a:defRPr>
            </a:lvl1pPr>
            <a:lvl2pPr marL="914400" lvl="1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85" name="Google Shape;85;p27"/>
          <p:cNvSpPr txBox="1">
            <a:spLocks noGrp="1"/>
          </p:cNvSpPr>
          <p:nvPr>
            <p:ph type="dt" idx="10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6" name="Google Shape;86;p27"/>
          <p:cNvSpPr txBox="1">
            <a:spLocks noGrp="1"/>
          </p:cNvSpPr>
          <p:nvPr>
            <p:ph type="ftr" idx="11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7" name="Google Shape;87;p27"/>
          <p:cNvSpPr txBox="1">
            <a:spLocks noGrp="1"/>
          </p:cNvSpPr>
          <p:nvPr>
            <p:ph type="sldNum" idx="12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p28"/>
          <p:cNvSpPr txBox="1"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0" name="Google Shape;90;p28"/>
          <p:cNvSpPr txBox="1">
            <a:spLocks noGrp="1"/>
          </p:cNvSpPr>
          <p:nvPr>
            <p:ph type="body" idx="1"/>
          </p:nvPr>
        </p:nvSpPr>
        <p:spPr>
          <a:xfrm rot="5400000">
            <a:off x="1843070" y="927120"/>
            <a:ext cx="3880773" cy="63477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2004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marL="914400" lvl="1" indent="-32004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marL="1371600" lvl="2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marL="1828800" lvl="3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marL="2286000" lvl="4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marL="2743200" lvl="5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marL="3200400" lvl="6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marL="3657600" lvl="7" indent="-32004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marL="4114800" lvl="8" indent="-32004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>
            <a:endParaRPr/>
          </a:p>
        </p:txBody>
      </p:sp>
      <p:sp>
        <p:nvSpPr>
          <p:cNvPr id="91" name="Google Shape;91;p28"/>
          <p:cNvSpPr txBox="1">
            <a:spLocks noGrp="1"/>
          </p:cNvSpPr>
          <p:nvPr>
            <p:ph type="dt" idx="10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2" name="Google Shape;92;p28"/>
          <p:cNvSpPr txBox="1">
            <a:spLocks noGrp="1"/>
          </p:cNvSpPr>
          <p:nvPr>
            <p:ph type="ftr" idx="11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3" name="Google Shape;93;p28"/>
          <p:cNvSpPr txBox="1">
            <a:spLocks noGrp="1"/>
          </p:cNvSpPr>
          <p:nvPr>
            <p:ph type="sldNum" idx="12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29"/>
          <p:cNvSpPr txBox="1">
            <a:spLocks noGrp="1"/>
          </p:cNvSpPr>
          <p:nvPr>
            <p:ph type="title"/>
          </p:nvPr>
        </p:nvSpPr>
        <p:spPr>
          <a:xfrm rot="5400000">
            <a:off x="3840993" y="2745919"/>
            <a:ext cx="5251451" cy="9788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6" name="Google Shape;96;p29"/>
          <p:cNvSpPr txBox="1">
            <a:spLocks noGrp="1"/>
          </p:cNvSpPr>
          <p:nvPr>
            <p:ph type="body" idx="1"/>
          </p:nvPr>
        </p:nvSpPr>
        <p:spPr>
          <a:xfrm rot="5400000">
            <a:off x="581386" y="637812"/>
            <a:ext cx="5251451" cy="519502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2004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marL="914400" lvl="1" indent="-32004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marL="1371600" lvl="2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marL="1828800" lvl="3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marL="2286000" lvl="4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marL="2743200" lvl="5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marL="3200400" lvl="6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marL="3657600" lvl="7" indent="-32004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marL="4114800" lvl="8" indent="-32004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>
            <a:endParaRPr/>
          </a:p>
        </p:txBody>
      </p:sp>
      <p:sp>
        <p:nvSpPr>
          <p:cNvPr id="97" name="Google Shape;97;p29"/>
          <p:cNvSpPr txBox="1">
            <a:spLocks noGrp="1"/>
          </p:cNvSpPr>
          <p:nvPr>
            <p:ph type="dt" idx="10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8" name="Google Shape;98;p29"/>
          <p:cNvSpPr txBox="1">
            <a:spLocks noGrp="1"/>
          </p:cNvSpPr>
          <p:nvPr>
            <p:ph type="ftr" idx="11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9" name="Google Shape;99;p29"/>
          <p:cNvSpPr txBox="1">
            <a:spLocks noGrp="1"/>
          </p:cNvSpPr>
          <p:nvPr>
            <p:ph type="sldNum" idx="12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oogle Shape;10;p13"/>
          <p:cNvGrpSpPr/>
          <p:nvPr/>
        </p:nvGrpSpPr>
        <p:grpSpPr>
          <a:xfrm>
            <a:off x="-8467" y="-8468"/>
            <a:ext cx="9169805" cy="6874935"/>
            <a:chOff x="-8467" y="-8468"/>
            <a:chExt cx="9169805" cy="6874935"/>
          </a:xfrm>
        </p:grpSpPr>
        <p:sp>
          <p:nvSpPr>
            <p:cNvPr id="11" name="Google Shape;11;p13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 extrusionOk="0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3921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cxnSp>
          <p:nvCxnSpPr>
            <p:cNvPr id="12" name="Google Shape;12;p13"/>
            <p:cNvCxnSpPr/>
            <p:nvPr/>
          </p:nvCxnSpPr>
          <p:spPr>
            <a:xfrm rot="10800000" flipH="1">
              <a:off x="5130830" y="4175605"/>
              <a:ext cx="4022475" cy="2682396"/>
            </a:xfrm>
            <a:prstGeom prst="straightConnector1">
              <a:avLst/>
            </a:prstGeom>
            <a:noFill/>
            <a:ln w="9525" cap="flat" cmpd="sng">
              <a:solidFill>
                <a:srgbClr val="D8D8D8"/>
              </a:solidFill>
              <a:prstDash val="solid"/>
              <a:round/>
              <a:headEnd type="none" w="sm" len="sm"/>
              <a:tailEnd type="none" w="sm" len="sm"/>
            </a:ln>
          </p:spPr>
        </p:cxnSp>
        <p:cxnSp>
          <p:nvCxnSpPr>
            <p:cNvPr id="13" name="Google Shape;13;p13"/>
            <p:cNvCxnSpPr/>
            <p:nvPr/>
          </p:nvCxnSpPr>
          <p:spPr>
            <a:xfrm>
              <a:off x="7042707" y="0"/>
              <a:ext cx="1219200" cy="6858000"/>
            </a:xfrm>
            <a:prstGeom prst="straightConnector1">
              <a:avLst/>
            </a:prstGeom>
            <a:noFill/>
            <a:ln w="9525" cap="flat" cmpd="sng">
              <a:solidFill>
                <a:srgbClr val="BFBFBF"/>
              </a:solidFill>
              <a:prstDash val="solid"/>
              <a:round/>
              <a:headEnd type="none" w="sm" len="sm"/>
              <a:tailEnd type="none" w="sm" len="sm"/>
            </a:ln>
          </p:spPr>
        </p:cxnSp>
        <p:sp>
          <p:nvSpPr>
            <p:cNvPr id="14" name="Google Shape;14;p13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 extrusionOk="0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29019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5" name="Google Shape;15;p13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 extrusionOk="0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" name="Google Shape;16;p13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 extrusionOk="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098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7" name="Google Shape;17;p13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 extrusionOk="0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514DAA">
                <a:alpha val="69019"/>
              </a:srgbClr>
            </a:solidFill>
            <a:ln>
              <a:noFill/>
            </a:ln>
          </p:spPr>
        </p:sp>
        <p:sp>
          <p:nvSpPr>
            <p:cNvPr id="18" name="Google Shape;18;p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 extrusionOk="0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rgbClr val="CDB4DC">
                <a:alpha val="69019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9" name="Google Shape;19;p13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 extrusionOk="0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3921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0" name="Google Shape;20;p13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 extrusionOk="0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21" name="Google Shape;21;p13"/>
          <p:cNvSpPr txBox="1"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Trebuchet MS"/>
              <a:buNone/>
              <a:defRPr sz="36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22" name="Google Shape;22;p13"/>
          <p:cNvSpPr txBox="1"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32004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440"/>
              <a:buFont typeface="Noto Sans Symbols"/>
              <a:buChar char="►"/>
              <a:defRPr sz="18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914400" marR="0" lvl="1" indent="-30988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80"/>
              <a:buFont typeface="Noto Sans Symbols"/>
              <a:buChar char="►"/>
              <a:defRPr sz="16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1371600" marR="0" lvl="2" indent="-299719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120"/>
              <a:buFont typeface="Noto Sans Symbols"/>
              <a:buChar char="►"/>
              <a:defRPr sz="14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1828800" marR="0" lvl="3" indent="-28956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►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2286000" marR="0" lvl="4" indent="-28956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►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2743200" marR="0" lvl="5" indent="-28956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►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3200400" marR="0" lvl="6" indent="-28956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►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3657600" marR="0" lvl="7" indent="-289559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►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4114800" marR="0" lvl="8" indent="-289559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►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23" name="Google Shape;23;p13"/>
          <p:cNvSpPr txBox="1">
            <a:spLocks noGrp="1"/>
          </p:cNvSpPr>
          <p:nvPr>
            <p:ph type="dt" idx="10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24" name="Google Shape;24;p13"/>
          <p:cNvSpPr txBox="1">
            <a:spLocks noGrp="1"/>
          </p:cNvSpPr>
          <p:nvPr>
            <p:ph type="ftr" idx="11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25" name="Google Shape;25;p13"/>
          <p:cNvSpPr txBox="1">
            <a:spLocks noGrp="1"/>
          </p:cNvSpPr>
          <p:nvPr>
            <p:ph type="sldNum" idx="12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1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10" Type="http://schemas.openxmlformats.org/officeDocument/2006/relationships/image" Target="../media/image10.png"/><Relationship Id="rId4" Type="http://schemas.openxmlformats.org/officeDocument/2006/relationships/image" Target="../media/image2.png"/><Relationship Id="rId9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10" Type="http://schemas.openxmlformats.org/officeDocument/2006/relationships/image" Target="../media/image13.png"/><Relationship Id="rId4" Type="http://schemas.openxmlformats.org/officeDocument/2006/relationships/image" Target="../media/image2.png"/><Relationship Id="rId9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1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image" Target="../media/image15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hyperlink" Target="mailto:Louisemoore@graceacademy.org.uk" TargetMode="External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12" Type="http://schemas.openxmlformats.org/officeDocument/2006/relationships/hyperlink" Target="mailto:rapindermann@graceacademy.org.uk" TargetMode="Externa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hyperlink" Target="mailto:ellieharvey@graceacademy.org.uk" TargetMode="External"/><Relationship Id="rId5" Type="http://schemas.openxmlformats.org/officeDocument/2006/relationships/image" Target="../media/image3.png"/><Relationship Id="rId10" Type="http://schemas.openxmlformats.org/officeDocument/2006/relationships/hyperlink" Target="mailto:samanthaellam@graceacademy.org.uk" TargetMode="External"/><Relationship Id="rId4" Type="http://schemas.openxmlformats.org/officeDocument/2006/relationships/image" Target="../media/image2.png"/><Relationship Id="rId9" Type="http://schemas.openxmlformats.org/officeDocument/2006/relationships/hyperlink" Target="mailto:emilywilliams@graceacademy.org.uk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5" name="Google Shape;105;gea3562d27e_1_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722396" y="5487525"/>
            <a:ext cx="2385898" cy="1259498"/>
          </a:xfrm>
          <a:prstGeom prst="rect">
            <a:avLst/>
          </a:prstGeom>
          <a:noFill/>
          <a:ln>
            <a:noFill/>
          </a:ln>
        </p:spPr>
      </p:pic>
      <p:sp>
        <p:nvSpPr>
          <p:cNvPr id="106" name="Google Shape;106;gea3562d27e_1_6" descr="Social Psychology v. Behavioral Economics: 3 Key Differences ..."/>
          <p:cNvSpPr/>
          <p:nvPr/>
        </p:nvSpPr>
        <p:spPr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107" name="Google Shape;107;gea3562d27e_1_6" descr="Social Psychology v. Behavioral Economics: 3 Key Differences ..."/>
          <p:cNvSpPr/>
          <p:nvPr/>
        </p:nvSpPr>
        <p:spPr>
          <a:xfrm>
            <a:off x="307975" y="7937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pic>
        <p:nvPicPr>
          <p:cNvPr id="108" name="Google Shape;108;gea3562d27e_1_6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32615" y="6078226"/>
            <a:ext cx="2203761" cy="640998"/>
          </a:xfrm>
          <a:prstGeom prst="rect">
            <a:avLst/>
          </a:prstGeom>
          <a:noFill/>
          <a:ln>
            <a:noFill/>
          </a:ln>
        </p:spPr>
      </p:pic>
      <p:pic>
        <p:nvPicPr>
          <p:cNvPr id="109" name="Google Shape;109;gea3562d27e_1_6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7383335" y="2729203"/>
            <a:ext cx="1719618" cy="11464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10" name="Google Shape;110;gea3562d27e_1_6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7451393" y="4102056"/>
            <a:ext cx="1719618" cy="1221522"/>
          </a:xfrm>
          <a:prstGeom prst="rect">
            <a:avLst/>
          </a:prstGeom>
          <a:noFill/>
          <a:ln>
            <a:noFill/>
          </a:ln>
        </p:spPr>
      </p:pic>
      <p:pic>
        <p:nvPicPr>
          <p:cNvPr id="111" name="Google Shape;111;gea3562d27e_1_6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7451393" y="1326269"/>
            <a:ext cx="1583502" cy="1289714"/>
          </a:xfrm>
          <a:prstGeom prst="rect">
            <a:avLst/>
          </a:prstGeom>
          <a:noFill/>
          <a:ln>
            <a:noFill/>
          </a:ln>
        </p:spPr>
      </p:pic>
      <p:pic>
        <p:nvPicPr>
          <p:cNvPr id="112" name="Google Shape;112;gea3562d27e_1_6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7383335" y="73866"/>
            <a:ext cx="1719618" cy="1146412"/>
          </a:xfrm>
          <a:prstGeom prst="rect">
            <a:avLst/>
          </a:prstGeom>
          <a:noFill/>
          <a:ln>
            <a:noFill/>
          </a:ln>
        </p:spPr>
      </p:pic>
      <p:sp>
        <p:nvSpPr>
          <p:cNvPr id="113" name="Google Shape;113;gea3562d27e_1_6"/>
          <p:cNvSpPr txBox="1"/>
          <p:nvPr/>
        </p:nvSpPr>
        <p:spPr>
          <a:xfrm>
            <a:off x="939114" y="1486527"/>
            <a:ext cx="5783282" cy="36317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 b="1" i="0" u="sng" strike="noStrike" cap="none">
                <a:solidFill>
                  <a:srgbClr val="864EA9"/>
                </a:solidFill>
                <a:latin typeface="Calibri"/>
                <a:ea typeface="Calibri"/>
                <a:cs typeface="Calibri"/>
                <a:sym typeface="Calibri"/>
              </a:rPr>
              <a:t>Work Experience</a:t>
            </a:r>
            <a:endParaRPr/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40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Year 10: Monday 22</a:t>
            </a:r>
            <a:r>
              <a:rPr lang="en-GB" sz="3000" b="0" i="0" u="none" strike="noStrike" cap="none" baseline="300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nd</a:t>
            </a:r>
            <a:r>
              <a:rPr lang="en-GB" sz="30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June 2026 – Friday 26</a:t>
            </a:r>
            <a:r>
              <a:rPr lang="en-GB" sz="3000" b="0" i="0" u="none" strike="noStrike" cap="none" baseline="300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th</a:t>
            </a:r>
            <a:r>
              <a:rPr lang="en-GB" sz="30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June 2026</a:t>
            </a:r>
            <a:endParaRPr/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30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Year 12: Monday 13</a:t>
            </a:r>
            <a:r>
              <a:rPr lang="en-GB" sz="3000" b="0" i="0" u="none" strike="noStrike" cap="none" baseline="300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th</a:t>
            </a:r>
            <a:r>
              <a:rPr lang="en-GB" sz="30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July 2026 – Friday 17</a:t>
            </a:r>
            <a:r>
              <a:rPr lang="en-GB" sz="3000" b="0" i="0" u="none" strike="noStrike" cap="none" baseline="300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th</a:t>
            </a:r>
            <a:r>
              <a:rPr lang="en-GB" sz="30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July 2026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9" name="Google Shape;119;ge95e48d0f8_0_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722396" y="5487525"/>
            <a:ext cx="2385898" cy="1259498"/>
          </a:xfrm>
          <a:prstGeom prst="rect">
            <a:avLst/>
          </a:prstGeom>
          <a:noFill/>
          <a:ln>
            <a:noFill/>
          </a:ln>
        </p:spPr>
      </p:pic>
      <p:sp>
        <p:nvSpPr>
          <p:cNvPr id="120" name="Google Shape;120;ge95e48d0f8_0_1" descr="Social Psychology v. Behavioral Economics: 3 Key Differences ..."/>
          <p:cNvSpPr/>
          <p:nvPr/>
        </p:nvSpPr>
        <p:spPr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121" name="Google Shape;121;ge95e48d0f8_0_1" descr="Social Psychology v. Behavioral Economics: 3 Key Differences ..."/>
          <p:cNvSpPr/>
          <p:nvPr/>
        </p:nvSpPr>
        <p:spPr>
          <a:xfrm>
            <a:off x="307975" y="7937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pic>
        <p:nvPicPr>
          <p:cNvPr id="122" name="Google Shape;122;ge95e48d0f8_0_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32615" y="6078226"/>
            <a:ext cx="2203761" cy="640998"/>
          </a:xfrm>
          <a:prstGeom prst="rect">
            <a:avLst/>
          </a:prstGeom>
          <a:noFill/>
          <a:ln>
            <a:noFill/>
          </a:ln>
        </p:spPr>
      </p:pic>
      <p:pic>
        <p:nvPicPr>
          <p:cNvPr id="123" name="Google Shape;123;ge95e48d0f8_0_1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7383335" y="2729203"/>
            <a:ext cx="1719618" cy="11464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24" name="Google Shape;124;ge95e48d0f8_0_1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7451393" y="4102056"/>
            <a:ext cx="1719618" cy="1221522"/>
          </a:xfrm>
          <a:prstGeom prst="rect">
            <a:avLst/>
          </a:prstGeom>
          <a:noFill/>
          <a:ln>
            <a:noFill/>
          </a:ln>
        </p:spPr>
      </p:pic>
      <p:pic>
        <p:nvPicPr>
          <p:cNvPr id="125" name="Google Shape;125;ge95e48d0f8_0_1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7451393" y="1326269"/>
            <a:ext cx="1583502" cy="1289714"/>
          </a:xfrm>
          <a:prstGeom prst="rect">
            <a:avLst/>
          </a:prstGeom>
          <a:noFill/>
          <a:ln>
            <a:noFill/>
          </a:ln>
        </p:spPr>
      </p:pic>
      <p:pic>
        <p:nvPicPr>
          <p:cNvPr id="126" name="Google Shape;126;ge95e48d0f8_0_1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7383335" y="73866"/>
            <a:ext cx="1719618" cy="1146412"/>
          </a:xfrm>
          <a:prstGeom prst="rect">
            <a:avLst/>
          </a:prstGeom>
          <a:noFill/>
          <a:ln>
            <a:noFill/>
          </a:ln>
        </p:spPr>
      </p:pic>
      <p:sp>
        <p:nvSpPr>
          <p:cNvPr id="127" name="Google Shape;127;ge95e48d0f8_0_1"/>
          <p:cNvSpPr txBox="1"/>
          <p:nvPr/>
        </p:nvSpPr>
        <p:spPr>
          <a:xfrm>
            <a:off x="460375" y="717086"/>
            <a:ext cx="6425514" cy="51706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 b="1" i="0" u="sng" strike="noStrike" cap="none">
                <a:solidFill>
                  <a:srgbClr val="864EA9"/>
                </a:solidFill>
                <a:latin typeface="Calibri"/>
                <a:ea typeface="Calibri"/>
                <a:cs typeface="Calibri"/>
                <a:sym typeface="Calibri"/>
              </a:rPr>
              <a:t>Aims for this evening: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30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- To provide you with a timeline of how work experience will work in Year 10 and Year 12. 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- To understand the purpose and benefits of students completing work experience.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- To provide examples of how the process and logistics of work experience will work.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" name="Google Shape;133;ge95e48d206_0_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722396" y="5487525"/>
            <a:ext cx="2385898" cy="1259498"/>
          </a:xfrm>
          <a:prstGeom prst="rect">
            <a:avLst/>
          </a:prstGeom>
          <a:noFill/>
          <a:ln>
            <a:noFill/>
          </a:ln>
        </p:spPr>
      </p:pic>
      <p:sp>
        <p:nvSpPr>
          <p:cNvPr id="134" name="Google Shape;134;ge95e48d206_0_3" descr="Social Psychology v. Behavioral Economics: 3 Key Differences ..."/>
          <p:cNvSpPr/>
          <p:nvPr/>
        </p:nvSpPr>
        <p:spPr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135" name="Google Shape;135;ge95e48d206_0_3" descr="Social Psychology v. Behavioral Economics: 3 Key Differences ..."/>
          <p:cNvSpPr/>
          <p:nvPr/>
        </p:nvSpPr>
        <p:spPr>
          <a:xfrm>
            <a:off x="307975" y="7937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pic>
        <p:nvPicPr>
          <p:cNvPr id="136" name="Google Shape;136;ge95e48d206_0_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32615" y="6078226"/>
            <a:ext cx="2203761" cy="640998"/>
          </a:xfrm>
          <a:prstGeom prst="rect">
            <a:avLst/>
          </a:prstGeom>
          <a:noFill/>
          <a:ln>
            <a:noFill/>
          </a:ln>
        </p:spPr>
      </p:pic>
      <p:pic>
        <p:nvPicPr>
          <p:cNvPr id="137" name="Google Shape;137;ge95e48d206_0_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7383335" y="2729203"/>
            <a:ext cx="1719618" cy="11464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38" name="Google Shape;138;ge95e48d206_0_3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7451393" y="4102056"/>
            <a:ext cx="1719618" cy="1221522"/>
          </a:xfrm>
          <a:prstGeom prst="rect">
            <a:avLst/>
          </a:prstGeom>
          <a:noFill/>
          <a:ln>
            <a:noFill/>
          </a:ln>
        </p:spPr>
      </p:pic>
      <p:pic>
        <p:nvPicPr>
          <p:cNvPr id="139" name="Google Shape;139;ge95e48d206_0_3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7451393" y="1326269"/>
            <a:ext cx="1583502" cy="1289714"/>
          </a:xfrm>
          <a:prstGeom prst="rect">
            <a:avLst/>
          </a:prstGeom>
          <a:noFill/>
          <a:ln>
            <a:noFill/>
          </a:ln>
        </p:spPr>
      </p:pic>
      <p:pic>
        <p:nvPicPr>
          <p:cNvPr id="140" name="Google Shape;140;ge95e48d206_0_3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7383335" y="73866"/>
            <a:ext cx="1719618" cy="1146412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141" name="Google Shape;141;ge95e48d206_0_3"/>
          <p:cNvGraphicFramePr/>
          <p:nvPr/>
        </p:nvGraphicFramePr>
        <p:xfrm>
          <a:off x="460375" y="311070"/>
          <a:ext cx="3000000" cy="3000000"/>
        </p:xfrm>
        <a:graphic>
          <a:graphicData uri="http://schemas.openxmlformats.org/drawingml/2006/table">
            <a:tbl>
              <a:tblPr firstRow="1" bandRow="1">
                <a:noFill/>
                <a:tableStyleId>{5EB1BAAC-F4DD-4A1E-BC26-04549AAAE016}</a:tableStyleId>
              </a:tblPr>
              <a:tblGrid>
                <a:gridCol w="17209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9552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470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 b="1" u="none" strike="noStrike" cap="non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Date </a:t>
                      </a:r>
                      <a:endParaRPr/>
                    </a:p>
                  </a:txBody>
                  <a:tcPr marL="91450" marR="91450" marT="45725" marB="45725">
                    <a:solidFill>
                      <a:srgbClr val="CDCC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 b="1" u="none" strike="noStrike" cap="non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Activity</a:t>
                      </a:r>
                      <a:endParaRPr/>
                    </a:p>
                  </a:txBody>
                  <a:tcPr marL="91450" marR="91450" marT="45725" marB="45725">
                    <a:solidFill>
                      <a:srgbClr val="CDCC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38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b="1" u="none" strike="noStrike" cap="non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September</a:t>
                      </a:r>
                      <a:endParaRPr/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b="1" u="none" strike="noStrike" cap="non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October 2025</a:t>
                      </a:r>
                      <a:endParaRPr/>
                    </a:p>
                  </a:txBody>
                  <a:tcPr marL="91450" marR="91450" marT="45725" marB="45725">
                    <a:solidFill>
                      <a:srgbClr val="E0E9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300"/>
                        <a:buFont typeface="Arial"/>
                        <a:buNone/>
                      </a:pPr>
                      <a:r>
                        <a:rPr lang="en-GB" sz="1300" b="1" u="none" strike="noStrike" cap="non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Work experience launch for Year 10 and Year 12</a:t>
                      </a:r>
                      <a:endParaRPr/>
                    </a:p>
                  </a:txBody>
                  <a:tcPr marL="91450" marR="91450" marT="45725" marB="45725">
                    <a:solidFill>
                      <a:srgbClr val="E0E9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4750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b="1" u="none" strike="noStrike" cap="non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October 2025</a:t>
                      </a:r>
                      <a:endParaRPr/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b="1" u="none" strike="noStrike" cap="non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November 2025</a:t>
                      </a:r>
                      <a:endParaRPr/>
                    </a:p>
                  </a:txBody>
                  <a:tcPr marL="91450" marR="91450" marT="45725" marB="45725">
                    <a:solidFill>
                      <a:srgbClr val="E0E9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b="1" u="none" strike="noStrike" cap="non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Work experience information evening for parents</a:t>
                      </a:r>
                      <a:endParaRPr/>
                    </a:p>
                  </a:txBody>
                  <a:tcPr marL="91450" marR="91450" marT="45725" marB="45725">
                    <a:solidFill>
                      <a:srgbClr val="E0E9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062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b="1" u="none" strike="noStrike" cap="non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December 2025</a:t>
                      </a:r>
                      <a:endParaRPr/>
                    </a:p>
                  </a:txBody>
                  <a:tcPr marL="91450" marR="91450" marT="45725" marB="45725">
                    <a:solidFill>
                      <a:srgbClr val="E0E9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300"/>
                        <a:buFont typeface="Arial"/>
                        <a:buNone/>
                      </a:pPr>
                      <a:r>
                        <a:rPr lang="en-GB" sz="1300" b="1" i="0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Year 10 placement form deadline: Friday 12</a:t>
                      </a:r>
                      <a:r>
                        <a:rPr lang="en-GB" sz="1300" b="1" i="0" u="none" strike="noStrike" cap="none" baseline="300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th</a:t>
                      </a:r>
                      <a:r>
                        <a:rPr lang="en-GB" sz="1300" b="1" i="0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 December 2025</a:t>
                      </a:r>
                      <a:endParaRPr/>
                    </a:p>
                  </a:txBody>
                  <a:tcPr marL="91450" marR="91450" marT="45725" marB="45725">
                    <a:solidFill>
                      <a:srgbClr val="E0E9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6062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b="1" u="none" strike="noStrike" cap="non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January 2026</a:t>
                      </a:r>
                      <a:endParaRPr/>
                    </a:p>
                  </a:txBody>
                  <a:tcPr marL="91450" marR="91450" marT="45725" marB="45725">
                    <a:solidFill>
                      <a:srgbClr val="E0E9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b="1" u="none" strike="noStrike" cap="non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Year 12 placement form deadline: Friday 30</a:t>
                      </a:r>
                      <a:r>
                        <a:rPr lang="en-GB" sz="1300" b="1" u="none" strike="noStrike" cap="none" baseline="300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th</a:t>
                      </a:r>
                      <a:r>
                        <a:rPr lang="en-GB" sz="1300" b="1" u="none" strike="noStrike" cap="non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 January 2026</a:t>
                      </a:r>
                      <a:endParaRPr/>
                    </a:p>
                  </a:txBody>
                  <a:tcPr marL="91450" marR="91450" marT="45725" marB="45725">
                    <a:solidFill>
                      <a:srgbClr val="E0E9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203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b="1" u="none" strike="noStrike" cap="non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February 2026</a:t>
                      </a:r>
                      <a:endParaRPr/>
                    </a:p>
                  </a:txBody>
                  <a:tcPr marL="91450" marR="91450" marT="45725" marB="45725">
                    <a:solidFill>
                      <a:srgbClr val="E5EE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b="1" i="0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Careers drop down day and careers fair </a:t>
                      </a:r>
                      <a:endParaRPr sz="1300" b="1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>
                    <a:solidFill>
                      <a:srgbClr val="E5EE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38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b="1" u="none" strike="noStrike" cap="non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February – May 2026</a:t>
                      </a:r>
                      <a:endParaRPr/>
                    </a:p>
                  </a:txBody>
                  <a:tcPr marL="91450" marR="91450" marT="45725" marB="45725">
                    <a:solidFill>
                      <a:srgbClr val="E5EE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b="1" u="none" strike="noStrike" cap="non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Level 6 Careers advisor to carry out H&amp;S checks as well as provide final placement confirmation form</a:t>
                      </a:r>
                      <a:endParaRPr/>
                    </a:p>
                  </a:txBody>
                  <a:tcPr marL="91450" marR="91450" marT="45725" marB="45725">
                    <a:solidFill>
                      <a:srgbClr val="E5EE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689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b="1" u="none" strike="noStrike" cap="non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February – May 2026</a:t>
                      </a:r>
                      <a:endParaRPr/>
                    </a:p>
                  </a:txBody>
                  <a:tcPr marL="91450" marR="91450" marT="45725" marB="45725">
                    <a:solidFill>
                      <a:srgbClr val="E5EE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b="1" u="none" strike="noStrike" cap="non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Students required to contact placement</a:t>
                      </a:r>
                      <a:endParaRPr/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b="1" u="none" strike="noStrike" cap="non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Students encouraged to visit placement</a:t>
                      </a:r>
                      <a:endParaRPr/>
                    </a:p>
                  </a:txBody>
                  <a:tcPr marL="91450" marR="91450" marT="45725" marB="45725">
                    <a:solidFill>
                      <a:srgbClr val="E5EE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689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b="1" u="none" strike="noStrike" cap="non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June 2026</a:t>
                      </a:r>
                      <a:endParaRPr/>
                    </a:p>
                  </a:txBody>
                  <a:tcPr marL="91450" marR="91450" marT="45725" marB="45725">
                    <a:solidFill>
                      <a:srgbClr val="E1E5E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300"/>
                        <a:buFont typeface="Arial"/>
                        <a:buNone/>
                      </a:pPr>
                      <a:r>
                        <a:rPr lang="en-GB" sz="1300" b="1" u="none" strike="noStrike" cap="non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Final preparation session</a:t>
                      </a:r>
                      <a:endParaRPr/>
                    </a:p>
                  </a:txBody>
                  <a:tcPr marL="91450" marR="91450" marT="45725" marB="45725">
                    <a:solidFill>
                      <a:srgbClr val="E1E5E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38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b="1" u="none" strike="noStrike" cap="non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June 2026</a:t>
                      </a:r>
                      <a:endParaRPr/>
                    </a:p>
                  </a:txBody>
                  <a:tcPr marL="91450" marR="91450" marT="45725" marB="45725">
                    <a:solidFill>
                      <a:srgbClr val="E1E5E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300"/>
                        <a:buFont typeface="Arial"/>
                        <a:buNone/>
                      </a:pPr>
                      <a:r>
                        <a:rPr lang="en-GB" sz="1300" b="1" u="none" strike="noStrike" cap="non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Year 10 placement to take place with visit from member of staff</a:t>
                      </a:r>
                      <a:endParaRPr/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300"/>
                        <a:buFont typeface="Arial"/>
                        <a:buNone/>
                      </a:pPr>
                      <a:r>
                        <a:rPr lang="en-GB" sz="1300" b="1" u="none" strike="noStrike" cap="non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Placement booklet to be completed</a:t>
                      </a:r>
                      <a:endParaRPr/>
                    </a:p>
                  </a:txBody>
                  <a:tcPr marL="91450" marR="91450" marT="45725" marB="45725">
                    <a:solidFill>
                      <a:srgbClr val="E1E5E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38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b="1" u="none" strike="noStrike" cap="non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July 2026</a:t>
                      </a:r>
                      <a:endParaRPr/>
                    </a:p>
                  </a:txBody>
                  <a:tcPr marL="91450" marR="91450" marT="45725" marB="45725">
                    <a:solidFill>
                      <a:srgbClr val="E1E5E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300"/>
                        <a:buFont typeface="Arial"/>
                        <a:buNone/>
                      </a:pPr>
                      <a:r>
                        <a:rPr lang="en-GB" sz="1300" b="1" u="none" strike="noStrike" cap="non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Year 10 placement to take place with visit from member of staff</a:t>
                      </a:r>
                      <a:endParaRPr/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300"/>
                        <a:buFont typeface="Arial"/>
                        <a:buNone/>
                      </a:pPr>
                      <a:r>
                        <a:rPr lang="en-GB" sz="1300" b="1" u="none" strike="noStrike" cap="non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Placement booklet to be completed</a:t>
                      </a:r>
                      <a:endParaRPr/>
                    </a:p>
                  </a:txBody>
                  <a:tcPr marL="91450" marR="91450" marT="45725" marB="45725">
                    <a:solidFill>
                      <a:srgbClr val="E1E5E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4538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b="1" u="none" strike="noStrike" cap="non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July 2026</a:t>
                      </a:r>
                      <a:endParaRPr/>
                    </a:p>
                  </a:txBody>
                  <a:tcPr marL="91450" marR="91450" marT="45725" marB="45725">
                    <a:solidFill>
                      <a:srgbClr val="E1E5E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b="1" u="none" strike="noStrike" cap="non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Review and evaluation of work experience</a:t>
                      </a:r>
                      <a:endParaRPr/>
                    </a:p>
                  </a:txBody>
                  <a:tcPr marL="91450" marR="91450" marT="45725" marB="45725">
                    <a:solidFill>
                      <a:srgbClr val="E1E5E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7" name="Google Shape;147;p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722396" y="5487525"/>
            <a:ext cx="2385898" cy="1259498"/>
          </a:xfrm>
          <a:prstGeom prst="rect">
            <a:avLst/>
          </a:prstGeom>
          <a:noFill/>
          <a:ln>
            <a:noFill/>
          </a:ln>
        </p:spPr>
      </p:pic>
      <p:sp>
        <p:nvSpPr>
          <p:cNvPr id="148" name="Google Shape;148;p5" descr="Social Psychology v. Behavioral Economics: 3 Key Differences ..."/>
          <p:cNvSpPr/>
          <p:nvPr/>
        </p:nvSpPr>
        <p:spPr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149" name="Google Shape;149;p5" descr="Social Psychology v. Behavioral Economics: 3 Key Differences ..."/>
          <p:cNvSpPr/>
          <p:nvPr/>
        </p:nvSpPr>
        <p:spPr>
          <a:xfrm>
            <a:off x="307975" y="7937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pic>
        <p:nvPicPr>
          <p:cNvPr id="150" name="Google Shape;150;p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383335" y="2729203"/>
            <a:ext cx="1719618" cy="11464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51" name="Google Shape;151;p5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7451393" y="4102056"/>
            <a:ext cx="1719618" cy="1221522"/>
          </a:xfrm>
          <a:prstGeom prst="rect">
            <a:avLst/>
          </a:prstGeom>
          <a:noFill/>
          <a:ln>
            <a:noFill/>
          </a:ln>
        </p:spPr>
      </p:pic>
      <p:pic>
        <p:nvPicPr>
          <p:cNvPr id="152" name="Google Shape;152;p5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7451393" y="1326269"/>
            <a:ext cx="1583502" cy="1289714"/>
          </a:xfrm>
          <a:prstGeom prst="rect">
            <a:avLst/>
          </a:prstGeom>
          <a:noFill/>
          <a:ln>
            <a:noFill/>
          </a:ln>
        </p:spPr>
      </p:pic>
      <p:pic>
        <p:nvPicPr>
          <p:cNvPr id="153" name="Google Shape;153;p5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7383335" y="73866"/>
            <a:ext cx="1719618" cy="11464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54" name="Google Shape;154;p5"/>
          <p:cNvPicPr preferRelativeResize="0"/>
          <p:nvPr/>
        </p:nvPicPr>
        <p:blipFill rotWithShape="1">
          <a:blip r:embed="rId8">
            <a:alphaModFix/>
          </a:blip>
          <a:srcRect l="15811" t="13604" r="61487" b="21050"/>
          <a:stretch/>
        </p:blipFill>
        <p:spPr>
          <a:xfrm>
            <a:off x="1853514" y="138776"/>
            <a:ext cx="4161201" cy="673718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0" name="Google Shape;160;p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722396" y="5487525"/>
            <a:ext cx="2385898" cy="1259498"/>
          </a:xfrm>
          <a:prstGeom prst="rect">
            <a:avLst/>
          </a:prstGeom>
          <a:noFill/>
          <a:ln>
            <a:noFill/>
          </a:ln>
        </p:spPr>
      </p:pic>
      <p:sp>
        <p:nvSpPr>
          <p:cNvPr id="161" name="Google Shape;161;p7" descr="Social Psychology v. Behavioral Economics: 3 Key Differences ..."/>
          <p:cNvSpPr/>
          <p:nvPr/>
        </p:nvSpPr>
        <p:spPr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162" name="Google Shape;162;p7" descr="Social Psychology v. Behavioral Economics: 3 Key Differences ..."/>
          <p:cNvSpPr/>
          <p:nvPr/>
        </p:nvSpPr>
        <p:spPr>
          <a:xfrm>
            <a:off x="307975" y="7937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pic>
        <p:nvPicPr>
          <p:cNvPr id="163" name="Google Shape;163;p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383335" y="2729203"/>
            <a:ext cx="1719618" cy="11464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64" name="Google Shape;164;p7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7451393" y="4102056"/>
            <a:ext cx="1719618" cy="1221522"/>
          </a:xfrm>
          <a:prstGeom prst="rect">
            <a:avLst/>
          </a:prstGeom>
          <a:noFill/>
          <a:ln>
            <a:noFill/>
          </a:ln>
        </p:spPr>
      </p:pic>
      <p:pic>
        <p:nvPicPr>
          <p:cNvPr id="165" name="Google Shape;165;p7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7451393" y="1326269"/>
            <a:ext cx="1583502" cy="1289714"/>
          </a:xfrm>
          <a:prstGeom prst="rect">
            <a:avLst/>
          </a:prstGeom>
          <a:noFill/>
          <a:ln>
            <a:noFill/>
          </a:ln>
        </p:spPr>
      </p:pic>
      <p:pic>
        <p:nvPicPr>
          <p:cNvPr id="166" name="Google Shape;166;p7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7383335" y="73866"/>
            <a:ext cx="1719618" cy="1146412"/>
          </a:xfrm>
          <a:prstGeom prst="rect">
            <a:avLst/>
          </a:prstGeom>
          <a:noFill/>
          <a:ln>
            <a:noFill/>
          </a:ln>
        </p:spPr>
      </p:pic>
      <p:sp>
        <p:nvSpPr>
          <p:cNvPr id="167" name="Google Shape;167;p7"/>
          <p:cNvSpPr txBox="1"/>
          <p:nvPr/>
        </p:nvSpPr>
        <p:spPr>
          <a:xfrm>
            <a:off x="307975" y="260747"/>
            <a:ext cx="6797160" cy="626325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300" b="1" i="0" u="sng" strike="noStrike" cap="none">
                <a:solidFill>
                  <a:srgbClr val="864EA9"/>
                </a:solidFill>
                <a:latin typeface="Calibri"/>
                <a:ea typeface="Calibri"/>
                <a:cs typeface="Calibri"/>
                <a:sym typeface="Calibri"/>
              </a:rPr>
              <a:t>Benefits of Work Experience</a:t>
            </a:r>
            <a:endParaRPr sz="2300" b="0" i="0" u="sng" strike="noStrike" cap="none">
              <a:solidFill>
                <a:srgbClr val="864EA9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742950" marR="0" lvl="1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AutoNum type="arabicPeriod"/>
            </a:pPr>
            <a:r>
              <a:rPr lang="en-GB"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Helps students explore job roles and industries.</a:t>
            </a:r>
            <a:endParaRPr/>
          </a:p>
          <a:p>
            <a:pPr marL="742950" marR="0" lvl="1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AutoNum type="arabicPeriod"/>
            </a:pPr>
            <a:r>
              <a:rPr lang="en-GB"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Supports them in making informed decisions about future careers or studies.</a:t>
            </a:r>
            <a:endParaRPr/>
          </a:p>
          <a:p>
            <a:pPr marL="0" marR="0" lvl="0" indent="-1143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AutoNum type="arabicPeriod"/>
            </a:pPr>
            <a:r>
              <a:rPr lang="en-GB" sz="1800" b="1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Skill Development</a:t>
            </a:r>
            <a:endParaRPr sz="18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742950" marR="0" lvl="1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AutoNum type="arabicPeriod"/>
            </a:pPr>
            <a:r>
              <a:rPr lang="en-GB"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Builds communication, teamwork, and time management.</a:t>
            </a:r>
            <a:endParaRPr/>
          </a:p>
          <a:p>
            <a:pPr marL="742950" marR="0" lvl="1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AutoNum type="arabicPeriod"/>
            </a:pPr>
            <a:r>
              <a:rPr lang="en-GB"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Teaches workplace behaviour and basic job skills.</a:t>
            </a:r>
            <a:endParaRPr/>
          </a:p>
          <a:p>
            <a:pPr marL="0" marR="0" lvl="0" indent="-1143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AutoNum type="arabicPeriod"/>
            </a:pPr>
            <a:r>
              <a:rPr lang="en-GB" sz="1800" b="1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Confidence Boost</a:t>
            </a:r>
            <a:endParaRPr sz="18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742950" marR="0" lvl="1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AutoNum type="arabicPeriod"/>
            </a:pPr>
            <a:r>
              <a:rPr lang="en-GB"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Encourages independence and self-belief.</a:t>
            </a:r>
            <a:endParaRPr/>
          </a:p>
          <a:p>
            <a:pPr marL="742950" marR="0" lvl="1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AutoNum type="arabicPeriod"/>
            </a:pPr>
            <a:r>
              <a:rPr lang="en-GB"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Helps students feel more comfortable in adult environments.</a:t>
            </a:r>
            <a:endParaRPr/>
          </a:p>
          <a:p>
            <a:pPr marL="0" marR="0" lvl="0" indent="-1143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AutoNum type="arabicPeriod"/>
            </a:pPr>
            <a:r>
              <a:rPr lang="en-GB" sz="1800" b="1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Improves Employability</a:t>
            </a:r>
            <a:endParaRPr sz="18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742950" marR="0" lvl="1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AutoNum type="arabicPeriod"/>
            </a:pPr>
            <a:r>
              <a:rPr lang="en-GB"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Strengthens CVs and job/college applications.</a:t>
            </a:r>
            <a:endParaRPr/>
          </a:p>
          <a:p>
            <a:pPr marL="742950" marR="0" lvl="1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AutoNum type="arabicPeriod"/>
            </a:pPr>
            <a:r>
              <a:rPr lang="en-GB"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Provides references and real-life examples for interviews.</a:t>
            </a:r>
            <a:endParaRPr/>
          </a:p>
          <a:p>
            <a:pPr marL="0" marR="0" lvl="0" indent="-1143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AutoNum type="arabicPeriod"/>
            </a:pPr>
            <a:r>
              <a:rPr lang="en-GB" sz="1800" b="1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Academic Motivation</a:t>
            </a:r>
            <a:endParaRPr sz="18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742950" marR="0" lvl="1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AutoNum type="arabicPeriod"/>
            </a:pPr>
            <a:r>
              <a:rPr lang="en-GB"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Shows the real-world value of school subjects.</a:t>
            </a:r>
            <a:endParaRPr/>
          </a:p>
          <a:p>
            <a:pPr marL="742950" marR="0" lvl="1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AutoNum type="arabicPeriod"/>
            </a:pPr>
            <a:r>
              <a:rPr lang="en-GB"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Inspires clearer goals and greater focus in class.</a:t>
            </a:r>
            <a:endParaRPr/>
          </a:p>
          <a:p>
            <a:pPr marL="0" marR="0" lvl="0" indent="-1143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AutoNum type="arabicPeriod"/>
            </a:pPr>
            <a:r>
              <a:rPr lang="en-GB" sz="1800" b="1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Networking</a:t>
            </a:r>
            <a:endParaRPr sz="18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742950" marR="0" lvl="1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AutoNum type="arabicPeriod"/>
            </a:pPr>
            <a:r>
              <a:rPr lang="en-GB"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Offers early connections with professionals.</a:t>
            </a:r>
            <a:endParaRPr/>
          </a:p>
          <a:p>
            <a:pPr marL="742950" marR="0" lvl="1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AutoNum type="arabicPeriod"/>
            </a:pPr>
            <a:r>
              <a:rPr lang="en-GB"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May lead to future opportunities or guidance.</a:t>
            </a:r>
            <a:endParaRPr/>
          </a:p>
          <a:p>
            <a:pPr marL="0" marR="0" lvl="0" indent="-1143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AutoNum type="arabicPeriod"/>
            </a:pPr>
            <a:r>
              <a:rPr lang="en-GB" sz="1800" b="1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Real-World Perspective</a:t>
            </a:r>
            <a:endParaRPr sz="18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742950" marR="0" lvl="1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AutoNum type="arabicPeriod"/>
            </a:pPr>
            <a:r>
              <a:rPr lang="en-GB"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Teaches the realities of working life.</a:t>
            </a:r>
            <a:endParaRPr/>
          </a:p>
          <a:p>
            <a:pPr marL="742950" marR="0" lvl="1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AutoNum type="arabicPeriod"/>
            </a:pPr>
            <a:r>
              <a:rPr lang="en-GB"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Builds appreciation for effort, time, and money.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3" name="Google Shape;173;gea3562d27e_1_1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722396" y="5487525"/>
            <a:ext cx="2385898" cy="1259498"/>
          </a:xfrm>
          <a:prstGeom prst="rect">
            <a:avLst/>
          </a:prstGeom>
          <a:noFill/>
          <a:ln>
            <a:noFill/>
          </a:ln>
        </p:spPr>
      </p:pic>
      <p:sp>
        <p:nvSpPr>
          <p:cNvPr id="174" name="Google Shape;174;gea3562d27e_1_18" descr="Social Psychology v. Behavioral Economics: 3 Key Differences ..."/>
          <p:cNvSpPr/>
          <p:nvPr/>
        </p:nvSpPr>
        <p:spPr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175" name="Google Shape;175;gea3562d27e_1_18" descr="Social Psychology v. Behavioral Economics: 3 Key Differences ..."/>
          <p:cNvSpPr/>
          <p:nvPr/>
        </p:nvSpPr>
        <p:spPr>
          <a:xfrm>
            <a:off x="307975" y="7937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pic>
        <p:nvPicPr>
          <p:cNvPr id="176" name="Google Shape;176;gea3562d27e_1_18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383335" y="2729203"/>
            <a:ext cx="1719618" cy="11464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77" name="Google Shape;177;gea3562d27e_1_18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7451393" y="4102056"/>
            <a:ext cx="1719618" cy="1221522"/>
          </a:xfrm>
          <a:prstGeom prst="rect">
            <a:avLst/>
          </a:prstGeom>
          <a:noFill/>
          <a:ln>
            <a:noFill/>
          </a:ln>
        </p:spPr>
      </p:pic>
      <p:pic>
        <p:nvPicPr>
          <p:cNvPr id="178" name="Google Shape;178;gea3562d27e_1_18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7451393" y="1326269"/>
            <a:ext cx="1583502" cy="1289714"/>
          </a:xfrm>
          <a:prstGeom prst="rect">
            <a:avLst/>
          </a:prstGeom>
          <a:noFill/>
          <a:ln>
            <a:noFill/>
          </a:ln>
        </p:spPr>
      </p:pic>
      <p:pic>
        <p:nvPicPr>
          <p:cNvPr id="179" name="Google Shape;179;gea3562d27e_1_18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7383335" y="73866"/>
            <a:ext cx="1719618" cy="1146412"/>
          </a:xfrm>
          <a:prstGeom prst="rect">
            <a:avLst/>
          </a:prstGeom>
          <a:noFill/>
          <a:ln>
            <a:noFill/>
          </a:ln>
        </p:spPr>
      </p:pic>
      <p:sp>
        <p:nvSpPr>
          <p:cNvPr id="180" name="Google Shape;180;gea3562d27e_1_18"/>
          <p:cNvSpPr txBox="1"/>
          <p:nvPr/>
        </p:nvSpPr>
        <p:spPr>
          <a:xfrm>
            <a:off x="35706" y="465138"/>
            <a:ext cx="7075360" cy="61247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 b="1" i="0" u="none" strike="noStrike" cap="none">
                <a:solidFill>
                  <a:srgbClr val="864EA9"/>
                </a:solidFill>
                <a:latin typeface="Calibri"/>
                <a:ea typeface="Calibri"/>
                <a:cs typeface="Calibri"/>
                <a:sym typeface="Calibri"/>
              </a:rPr>
              <a:t>What do we need from you as parents/carers?</a:t>
            </a:r>
            <a:br>
              <a:rPr lang="en-GB" sz="2800" b="1" i="0" u="none" strike="noStrike" cap="none">
                <a:solidFill>
                  <a:srgbClr val="864EA9"/>
                </a:solidFill>
                <a:latin typeface="Calibri"/>
                <a:ea typeface="Calibri"/>
                <a:cs typeface="Calibri"/>
                <a:sym typeface="Calibri"/>
              </a:rPr>
            </a:br>
            <a:br>
              <a:rPr lang="en-GB" sz="26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lang="en-GB" sz="26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- Support child in finding a placement</a:t>
            </a:r>
            <a:endParaRPr/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br>
              <a:rPr lang="en-GB" sz="26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lang="en-GB" sz="26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- Support child in contacting a placement but not to do it on behalf of them</a:t>
            </a:r>
            <a:endParaRPr/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br>
              <a:rPr lang="en-GB" sz="26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lang="en-GB" sz="26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- Ensuring child fills in the placement form correctly and hands in to Reception</a:t>
            </a:r>
            <a:endParaRPr/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6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457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600"/>
              <a:buFont typeface="Arial"/>
              <a:buChar char="-"/>
            </a:pPr>
            <a:r>
              <a:rPr lang="en-GB" sz="26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Ensuring child contacts/visits the placement prior to the work experience week</a:t>
            </a:r>
            <a:endParaRPr/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6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6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- Ensuring child has worked out transport and uniform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6" name="Google Shape;186;gea3562d27e_1_3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722396" y="5487525"/>
            <a:ext cx="2385898" cy="1259498"/>
          </a:xfrm>
          <a:prstGeom prst="rect">
            <a:avLst/>
          </a:prstGeom>
          <a:noFill/>
          <a:ln>
            <a:noFill/>
          </a:ln>
        </p:spPr>
      </p:pic>
      <p:sp>
        <p:nvSpPr>
          <p:cNvPr id="187" name="Google Shape;187;gea3562d27e_1_31" descr="Social Psychology v. Behavioral Economics: 3 Key Differences ..."/>
          <p:cNvSpPr/>
          <p:nvPr/>
        </p:nvSpPr>
        <p:spPr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188" name="Google Shape;188;gea3562d27e_1_31" descr="Social Psychology v. Behavioral Economics: 3 Key Differences ..."/>
          <p:cNvSpPr/>
          <p:nvPr/>
        </p:nvSpPr>
        <p:spPr>
          <a:xfrm>
            <a:off x="307975" y="7937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pic>
        <p:nvPicPr>
          <p:cNvPr id="189" name="Google Shape;189;gea3562d27e_1_3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32615" y="6078226"/>
            <a:ext cx="2203761" cy="640998"/>
          </a:xfrm>
          <a:prstGeom prst="rect">
            <a:avLst/>
          </a:prstGeom>
          <a:noFill/>
          <a:ln>
            <a:noFill/>
          </a:ln>
        </p:spPr>
      </p:pic>
      <p:pic>
        <p:nvPicPr>
          <p:cNvPr id="190" name="Google Shape;190;gea3562d27e_1_31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7383335" y="2729203"/>
            <a:ext cx="1719618" cy="11464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91" name="Google Shape;191;gea3562d27e_1_31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7451393" y="4102056"/>
            <a:ext cx="1719618" cy="1221522"/>
          </a:xfrm>
          <a:prstGeom prst="rect">
            <a:avLst/>
          </a:prstGeom>
          <a:noFill/>
          <a:ln>
            <a:noFill/>
          </a:ln>
        </p:spPr>
      </p:pic>
      <p:pic>
        <p:nvPicPr>
          <p:cNvPr id="192" name="Google Shape;192;gea3562d27e_1_31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7451393" y="1326269"/>
            <a:ext cx="1583502" cy="1289714"/>
          </a:xfrm>
          <a:prstGeom prst="rect">
            <a:avLst/>
          </a:prstGeom>
          <a:noFill/>
          <a:ln>
            <a:noFill/>
          </a:ln>
        </p:spPr>
      </p:pic>
      <p:pic>
        <p:nvPicPr>
          <p:cNvPr id="193" name="Google Shape;193;gea3562d27e_1_31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7383335" y="73866"/>
            <a:ext cx="1719618" cy="11464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94" name="Google Shape;194;gea3562d27e_1_31"/>
          <p:cNvPicPr preferRelativeResize="0"/>
          <p:nvPr/>
        </p:nvPicPr>
        <p:blipFill rotWithShape="1">
          <a:blip r:embed="rId9">
            <a:alphaModFix/>
          </a:blip>
          <a:srcRect l="39459" t="27297" r="16350" b="9118"/>
          <a:stretch/>
        </p:blipFill>
        <p:spPr>
          <a:xfrm>
            <a:off x="612775" y="319015"/>
            <a:ext cx="6385735" cy="516851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0" name="Google Shape;200;gea3562d27e_1_3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722396" y="5487525"/>
            <a:ext cx="2385898" cy="1259498"/>
          </a:xfrm>
          <a:prstGeom prst="rect">
            <a:avLst/>
          </a:prstGeom>
          <a:noFill/>
          <a:ln>
            <a:noFill/>
          </a:ln>
        </p:spPr>
      </p:pic>
      <p:sp>
        <p:nvSpPr>
          <p:cNvPr id="201" name="Google Shape;201;gea3562d27e_1_37" descr="Social Psychology v. Behavioral Economics: 3 Key Differences ..."/>
          <p:cNvSpPr/>
          <p:nvPr/>
        </p:nvSpPr>
        <p:spPr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202" name="Google Shape;202;gea3562d27e_1_37" descr="Social Psychology v. Behavioral Economics: 3 Key Differences ..."/>
          <p:cNvSpPr/>
          <p:nvPr/>
        </p:nvSpPr>
        <p:spPr>
          <a:xfrm>
            <a:off x="307975" y="7937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pic>
        <p:nvPicPr>
          <p:cNvPr id="203" name="Google Shape;203;gea3562d27e_1_3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32615" y="6078226"/>
            <a:ext cx="2203761" cy="640998"/>
          </a:xfrm>
          <a:prstGeom prst="rect">
            <a:avLst/>
          </a:prstGeom>
          <a:noFill/>
          <a:ln>
            <a:noFill/>
          </a:ln>
        </p:spPr>
      </p:pic>
      <p:pic>
        <p:nvPicPr>
          <p:cNvPr id="204" name="Google Shape;204;gea3562d27e_1_37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7383335" y="2729203"/>
            <a:ext cx="1719618" cy="1146412"/>
          </a:xfrm>
          <a:prstGeom prst="rect">
            <a:avLst/>
          </a:prstGeom>
          <a:noFill/>
          <a:ln>
            <a:noFill/>
          </a:ln>
        </p:spPr>
      </p:pic>
      <p:pic>
        <p:nvPicPr>
          <p:cNvPr id="205" name="Google Shape;205;gea3562d27e_1_37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7451393" y="4102056"/>
            <a:ext cx="1719618" cy="1221522"/>
          </a:xfrm>
          <a:prstGeom prst="rect">
            <a:avLst/>
          </a:prstGeom>
          <a:noFill/>
          <a:ln>
            <a:noFill/>
          </a:ln>
        </p:spPr>
      </p:pic>
      <p:pic>
        <p:nvPicPr>
          <p:cNvPr id="206" name="Google Shape;206;gea3562d27e_1_37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7451393" y="1326269"/>
            <a:ext cx="1583502" cy="1289714"/>
          </a:xfrm>
          <a:prstGeom prst="rect">
            <a:avLst/>
          </a:prstGeom>
          <a:noFill/>
          <a:ln>
            <a:noFill/>
          </a:ln>
        </p:spPr>
      </p:pic>
      <p:pic>
        <p:nvPicPr>
          <p:cNvPr id="207" name="Google Shape;207;gea3562d27e_1_37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7383335" y="73866"/>
            <a:ext cx="1719618" cy="1146412"/>
          </a:xfrm>
          <a:prstGeom prst="rect">
            <a:avLst/>
          </a:prstGeom>
          <a:noFill/>
          <a:ln>
            <a:noFill/>
          </a:ln>
        </p:spPr>
      </p:pic>
      <p:pic>
        <p:nvPicPr>
          <p:cNvPr id="208" name="Google Shape;208;gea3562d27e_1_37"/>
          <p:cNvPicPr preferRelativeResize="0"/>
          <p:nvPr/>
        </p:nvPicPr>
        <p:blipFill rotWithShape="1">
          <a:blip r:embed="rId9">
            <a:alphaModFix/>
          </a:blip>
          <a:srcRect l="39999" t="18937" r="19255" b="46756"/>
          <a:stretch/>
        </p:blipFill>
        <p:spPr>
          <a:xfrm>
            <a:off x="460375" y="441074"/>
            <a:ext cx="6461309" cy="3060104"/>
          </a:xfrm>
          <a:prstGeom prst="rect">
            <a:avLst/>
          </a:prstGeom>
          <a:noFill/>
          <a:ln>
            <a:noFill/>
          </a:ln>
        </p:spPr>
      </p:pic>
      <p:pic>
        <p:nvPicPr>
          <p:cNvPr id="209" name="Google Shape;209;gea3562d27e_1_37"/>
          <p:cNvPicPr preferRelativeResize="0"/>
          <p:nvPr/>
        </p:nvPicPr>
        <p:blipFill rotWithShape="1">
          <a:blip r:embed="rId10">
            <a:alphaModFix/>
          </a:blip>
          <a:srcRect l="39594" t="26335" r="18510" b="48589"/>
          <a:stretch/>
        </p:blipFill>
        <p:spPr>
          <a:xfrm>
            <a:off x="460375" y="3561018"/>
            <a:ext cx="6635109" cy="223380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" name="Google Shape;215;p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722396" y="5487525"/>
            <a:ext cx="2385898" cy="1259498"/>
          </a:xfrm>
          <a:prstGeom prst="rect">
            <a:avLst/>
          </a:prstGeom>
          <a:noFill/>
          <a:ln>
            <a:noFill/>
          </a:ln>
        </p:spPr>
      </p:pic>
      <p:sp>
        <p:nvSpPr>
          <p:cNvPr id="216" name="Google Shape;216;p8" descr="Social Psychology v. Behavioral Economics: 3 Key Differences ..."/>
          <p:cNvSpPr/>
          <p:nvPr/>
        </p:nvSpPr>
        <p:spPr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217" name="Google Shape;217;p8" descr="Social Psychology v. Behavioral Economics: 3 Key Differences ..."/>
          <p:cNvSpPr/>
          <p:nvPr/>
        </p:nvSpPr>
        <p:spPr>
          <a:xfrm>
            <a:off x="307975" y="7937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pic>
        <p:nvPicPr>
          <p:cNvPr id="218" name="Google Shape;218;p8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32615" y="6078226"/>
            <a:ext cx="2203761" cy="640998"/>
          </a:xfrm>
          <a:prstGeom prst="rect">
            <a:avLst/>
          </a:prstGeom>
          <a:noFill/>
          <a:ln>
            <a:noFill/>
          </a:ln>
        </p:spPr>
      </p:pic>
      <p:pic>
        <p:nvPicPr>
          <p:cNvPr id="219" name="Google Shape;219;p8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7383335" y="2729203"/>
            <a:ext cx="1719618" cy="1146412"/>
          </a:xfrm>
          <a:prstGeom prst="rect">
            <a:avLst/>
          </a:prstGeom>
          <a:noFill/>
          <a:ln>
            <a:noFill/>
          </a:ln>
        </p:spPr>
      </p:pic>
      <p:pic>
        <p:nvPicPr>
          <p:cNvPr id="220" name="Google Shape;220;p8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7451393" y="4102056"/>
            <a:ext cx="1719618" cy="1221522"/>
          </a:xfrm>
          <a:prstGeom prst="rect">
            <a:avLst/>
          </a:prstGeom>
          <a:noFill/>
          <a:ln>
            <a:noFill/>
          </a:ln>
        </p:spPr>
      </p:pic>
      <p:pic>
        <p:nvPicPr>
          <p:cNvPr id="221" name="Google Shape;221;p8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7451393" y="1326269"/>
            <a:ext cx="1583502" cy="1289714"/>
          </a:xfrm>
          <a:prstGeom prst="rect">
            <a:avLst/>
          </a:prstGeom>
          <a:noFill/>
          <a:ln>
            <a:noFill/>
          </a:ln>
        </p:spPr>
      </p:pic>
      <p:pic>
        <p:nvPicPr>
          <p:cNvPr id="222" name="Google Shape;222;p8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7383335" y="73866"/>
            <a:ext cx="1719618" cy="1146412"/>
          </a:xfrm>
          <a:prstGeom prst="rect">
            <a:avLst/>
          </a:prstGeom>
          <a:noFill/>
          <a:ln>
            <a:noFill/>
          </a:ln>
        </p:spPr>
      </p:pic>
      <p:pic>
        <p:nvPicPr>
          <p:cNvPr id="223" name="Google Shape;223;p8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>
            <a:off x="1620109" y="942011"/>
            <a:ext cx="4578178" cy="457817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9" name="Google Shape;229;ge9f8b76c27_0_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722396" y="5487525"/>
            <a:ext cx="2385898" cy="1259498"/>
          </a:xfrm>
          <a:prstGeom prst="rect">
            <a:avLst/>
          </a:prstGeom>
          <a:noFill/>
          <a:ln>
            <a:noFill/>
          </a:ln>
        </p:spPr>
      </p:pic>
      <p:sp>
        <p:nvSpPr>
          <p:cNvPr id="230" name="Google Shape;230;ge9f8b76c27_0_0" descr="Social Psychology v. Behavioral Economics: 3 Key Differences ..."/>
          <p:cNvSpPr/>
          <p:nvPr/>
        </p:nvSpPr>
        <p:spPr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231" name="Google Shape;231;ge9f8b76c27_0_0" descr="Social Psychology v. Behavioral Economics: 3 Key Differences ..."/>
          <p:cNvSpPr/>
          <p:nvPr/>
        </p:nvSpPr>
        <p:spPr>
          <a:xfrm>
            <a:off x="307975" y="7937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pic>
        <p:nvPicPr>
          <p:cNvPr id="232" name="Google Shape;232;ge9f8b76c27_0_0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32615" y="6078226"/>
            <a:ext cx="2203761" cy="640998"/>
          </a:xfrm>
          <a:prstGeom prst="rect">
            <a:avLst/>
          </a:prstGeom>
          <a:noFill/>
          <a:ln>
            <a:noFill/>
          </a:ln>
        </p:spPr>
      </p:pic>
      <p:pic>
        <p:nvPicPr>
          <p:cNvPr id="233" name="Google Shape;233;ge9f8b76c27_0_0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7383335" y="2729203"/>
            <a:ext cx="1719618" cy="1146412"/>
          </a:xfrm>
          <a:prstGeom prst="rect">
            <a:avLst/>
          </a:prstGeom>
          <a:noFill/>
          <a:ln>
            <a:noFill/>
          </a:ln>
        </p:spPr>
      </p:pic>
      <p:pic>
        <p:nvPicPr>
          <p:cNvPr id="234" name="Google Shape;234;ge9f8b76c27_0_0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7451393" y="4102056"/>
            <a:ext cx="1719618" cy="1221522"/>
          </a:xfrm>
          <a:prstGeom prst="rect">
            <a:avLst/>
          </a:prstGeom>
          <a:noFill/>
          <a:ln>
            <a:noFill/>
          </a:ln>
        </p:spPr>
      </p:pic>
      <p:pic>
        <p:nvPicPr>
          <p:cNvPr id="235" name="Google Shape;235;ge9f8b76c27_0_0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7451393" y="1326269"/>
            <a:ext cx="1583502" cy="1289714"/>
          </a:xfrm>
          <a:prstGeom prst="rect">
            <a:avLst/>
          </a:prstGeom>
          <a:noFill/>
          <a:ln>
            <a:noFill/>
          </a:ln>
        </p:spPr>
      </p:pic>
      <p:pic>
        <p:nvPicPr>
          <p:cNvPr id="236" name="Google Shape;236;ge9f8b76c27_0_0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7383335" y="73866"/>
            <a:ext cx="1719618" cy="1146412"/>
          </a:xfrm>
          <a:prstGeom prst="rect">
            <a:avLst/>
          </a:prstGeom>
          <a:noFill/>
          <a:ln>
            <a:noFill/>
          </a:ln>
        </p:spPr>
      </p:pic>
      <p:pic>
        <p:nvPicPr>
          <p:cNvPr id="237" name="Google Shape;237;ge9f8b76c27_0_0"/>
          <p:cNvPicPr preferRelativeResize="0"/>
          <p:nvPr/>
        </p:nvPicPr>
        <p:blipFill rotWithShape="1">
          <a:blip r:embed="rId9">
            <a:alphaModFix/>
          </a:blip>
          <a:srcRect l="38243" t="20751" r="16350" b="9119"/>
          <a:stretch/>
        </p:blipFill>
        <p:spPr>
          <a:xfrm>
            <a:off x="776563" y="-648028"/>
            <a:ext cx="5945833" cy="5165651"/>
          </a:xfrm>
          <a:prstGeom prst="rect">
            <a:avLst/>
          </a:prstGeom>
          <a:noFill/>
          <a:ln>
            <a:noFill/>
          </a:ln>
        </p:spPr>
      </p:pic>
      <p:pic>
        <p:nvPicPr>
          <p:cNvPr id="238" name="Google Shape;238;ge9f8b76c27_0_0"/>
          <p:cNvPicPr preferRelativeResize="0"/>
          <p:nvPr/>
        </p:nvPicPr>
        <p:blipFill rotWithShape="1">
          <a:blip r:embed="rId10">
            <a:alphaModFix/>
          </a:blip>
          <a:srcRect l="39189" t="50000" r="15811" b="30585"/>
          <a:stretch/>
        </p:blipFill>
        <p:spPr>
          <a:xfrm>
            <a:off x="809533" y="4615833"/>
            <a:ext cx="6025985" cy="146239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4" name="Google Shape;244;ge9f8b76c27_4_1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722396" y="5487525"/>
            <a:ext cx="2385898" cy="1259498"/>
          </a:xfrm>
          <a:prstGeom prst="rect">
            <a:avLst/>
          </a:prstGeom>
          <a:noFill/>
          <a:ln>
            <a:noFill/>
          </a:ln>
        </p:spPr>
      </p:pic>
      <p:sp>
        <p:nvSpPr>
          <p:cNvPr id="245" name="Google Shape;245;ge9f8b76c27_4_18" descr="Social Psychology v. Behavioral Economics: 3 Key Differences ..."/>
          <p:cNvSpPr/>
          <p:nvPr/>
        </p:nvSpPr>
        <p:spPr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246" name="Google Shape;246;ge9f8b76c27_4_18" descr="Social Psychology v. Behavioral Economics: 3 Key Differences ..."/>
          <p:cNvSpPr/>
          <p:nvPr/>
        </p:nvSpPr>
        <p:spPr>
          <a:xfrm>
            <a:off x="307975" y="7937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pic>
        <p:nvPicPr>
          <p:cNvPr id="247" name="Google Shape;247;ge9f8b76c27_4_18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383335" y="2729203"/>
            <a:ext cx="1719618" cy="1146412"/>
          </a:xfrm>
          <a:prstGeom prst="rect">
            <a:avLst/>
          </a:prstGeom>
          <a:noFill/>
          <a:ln>
            <a:noFill/>
          </a:ln>
        </p:spPr>
      </p:pic>
      <p:pic>
        <p:nvPicPr>
          <p:cNvPr id="248" name="Google Shape;248;ge9f8b76c27_4_18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7451393" y="4102056"/>
            <a:ext cx="1719618" cy="1221522"/>
          </a:xfrm>
          <a:prstGeom prst="rect">
            <a:avLst/>
          </a:prstGeom>
          <a:noFill/>
          <a:ln>
            <a:noFill/>
          </a:ln>
        </p:spPr>
      </p:pic>
      <p:pic>
        <p:nvPicPr>
          <p:cNvPr id="249" name="Google Shape;249;ge9f8b76c27_4_18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7451393" y="1326269"/>
            <a:ext cx="1583502" cy="1289714"/>
          </a:xfrm>
          <a:prstGeom prst="rect">
            <a:avLst/>
          </a:prstGeom>
          <a:noFill/>
          <a:ln>
            <a:noFill/>
          </a:ln>
        </p:spPr>
      </p:pic>
      <p:pic>
        <p:nvPicPr>
          <p:cNvPr id="250" name="Google Shape;250;ge9f8b76c27_4_18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7383335" y="73866"/>
            <a:ext cx="1719618" cy="1146412"/>
          </a:xfrm>
          <a:prstGeom prst="rect">
            <a:avLst/>
          </a:prstGeom>
          <a:noFill/>
          <a:ln>
            <a:noFill/>
          </a:ln>
        </p:spPr>
      </p:pic>
      <p:pic>
        <p:nvPicPr>
          <p:cNvPr id="251" name="Google Shape;251;ge9f8b76c27_4_18"/>
          <p:cNvPicPr preferRelativeResize="0"/>
          <p:nvPr/>
        </p:nvPicPr>
        <p:blipFill rotWithShape="1">
          <a:blip r:embed="rId8">
            <a:alphaModFix/>
          </a:blip>
          <a:srcRect l="36080" t="20752" r="16899" b="35810"/>
          <a:stretch/>
        </p:blipFill>
        <p:spPr>
          <a:xfrm>
            <a:off x="1737240" y="381753"/>
            <a:ext cx="4299507" cy="2234230"/>
          </a:xfrm>
          <a:prstGeom prst="rect">
            <a:avLst/>
          </a:prstGeom>
          <a:noFill/>
          <a:ln>
            <a:noFill/>
          </a:ln>
        </p:spPr>
      </p:pic>
      <p:pic>
        <p:nvPicPr>
          <p:cNvPr id="252" name="Google Shape;252;ge9f8b76c27_4_18"/>
          <p:cNvPicPr preferRelativeResize="0"/>
          <p:nvPr/>
        </p:nvPicPr>
        <p:blipFill rotWithShape="1">
          <a:blip r:embed="rId9">
            <a:alphaModFix/>
          </a:blip>
          <a:srcRect l="36868" t="19399" r="14617" b="14503"/>
          <a:stretch/>
        </p:blipFill>
        <p:spPr>
          <a:xfrm>
            <a:off x="1829271" y="3012976"/>
            <a:ext cx="4436076" cy="339968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7" name="Google Shape;257;p30"/>
          <p:cNvSpPr txBox="1">
            <a:spLocks noGrp="1"/>
          </p:cNvSpPr>
          <p:nvPr>
            <p:ph type="title"/>
          </p:nvPr>
        </p:nvSpPr>
        <p:spPr>
          <a:xfrm>
            <a:off x="303097" y="632263"/>
            <a:ext cx="5986492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</a:pPr>
            <a:r>
              <a:rPr lang="en-GB" sz="5500">
                <a:latin typeface="Calibri"/>
                <a:ea typeface="Calibri"/>
                <a:cs typeface="Calibri"/>
                <a:sym typeface="Calibri"/>
              </a:rPr>
              <a:t>Can you help?</a:t>
            </a:r>
            <a:endParaRPr/>
          </a:p>
        </p:txBody>
      </p:sp>
      <p:sp>
        <p:nvSpPr>
          <p:cNvPr id="258" name="Google Shape;258;p30"/>
          <p:cNvSpPr txBox="1"/>
          <p:nvPr/>
        </p:nvSpPr>
        <p:spPr>
          <a:xfrm>
            <a:off x="1198890" y="1454994"/>
            <a:ext cx="5634111" cy="49859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7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700"/>
              <a:buFont typeface="Arial"/>
              <a:buChar char="-"/>
            </a:pPr>
            <a:r>
              <a:rPr lang="en-GB" sz="2700" b="1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Career talks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700" b="1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700"/>
              <a:buFont typeface="Arial"/>
              <a:buChar char="-"/>
            </a:pPr>
            <a:r>
              <a:rPr lang="en-GB" sz="2700" b="1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Support with subject specific focus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700" b="1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700"/>
              <a:buFont typeface="Arial"/>
              <a:buChar char="-"/>
            </a:pPr>
            <a:r>
              <a:rPr lang="en-GB" sz="2700" b="1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Attend school career events – fairs and apprenticeships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700" b="1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700"/>
              <a:buFont typeface="Arial"/>
              <a:buChar char="-"/>
            </a:pPr>
            <a:r>
              <a:rPr lang="en-GB" sz="2700" b="1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Visits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700" b="1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700"/>
              <a:buFont typeface="Arial"/>
              <a:buChar char="-"/>
            </a:pPr>
            <a:r>
              <a:rPr lang="en-GB" sz="2700" b="1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Work experience placements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100" b="1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4" name="Google Shape;264;ge9f8b76c27_4_3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722396" y="5487525"/>
            <a:ext cx="2385898" cy="1259498"/>
          </a:xfrm>
          <a:prstGeom prst="rect">
            <a:avLst/>
          </a:prstGeom>
          <a:noFill/>
          <a:ln>
            <a:noFill/>
          </a:ln>
        </p:spPr>
      </p:pic>
      <p:sp>
        <p:nvSpPr>
          <p:cNvPr id="265" name="Google Shape;265;ge9f8b76c27_4_30" descr="Social Psychology v. Behavioral Economics: 3 Key Differences ..."/>
          <p:cNvSpPr/>
          <p:nvPr/>
        </p:nvSpPr>
        <p:spPr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266" name="Google Shape;266;ge9f8b76c27_4_30" descr="Social Psychology v. Behavioral Economics: 3 Key Differences ..."/>
          <p:cNvSpPr/>
          <p:nvPr/>
        </p:nvSpPr>
        <p:spPr>
          <a:xfrm>
            <a:off x="307975" y="7937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pic>
        <p:nvPicPr>
          <p:cNvPr id="267" name="Google Shape;267;ge9f8b76c27_4_30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32615" y="6078226"/>
            <a:ext cx="2203761" cy="640998"/>
          </a:xfrm>
          <a:prstGeom prst="rect">
            <a:avLst/>
          </a:prstGeom>
          <a:noFill/>
          <a:ln>
            <a:noFill/>
          </a:ln>
        </p:spPr>
      </p:pic>
      <p:pic>
        <p:nvPicPr>
          <p:cNvPr id="268" name="Google Shape;268;ge9f8b76c27_4_30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7383335" y="2729203"/>
            <a:ext cx="1719618" cy="1146412"/>
          </a:xfrm>
          <a:prstGeom prst="rect">
            <a:avLst/>
          </a:prstGeom>
          <a:noFill/>
          <a:ln>
            <a:noFill/>
          </a:ln>
        </p:spPr>
      </p:pic>
      <p:pic>
        <p:nvPicPr>
          <p:cNvPr id="269" name="Google Shape;269;ge9f8b76c27_4_30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7451393" y="4102056"/>
            <a:ext cx="1719618" cy="1221522"/>
          </a:xfrm>
          <a:prstGeom prst="rect">
            <a:avLst/>
          </a:prstGeom>
          <a:noFill/>
          <a:ln>
            <a:noFill/>
          </a:ln>
        </p:spPr>
      </p:pic>
      <p:pic>
        <p:nvPicPr>
          <p:cNvPr id="270" name="Google Shape;270;ge9f8b76c27_4_30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7451393" y="1326269"/>
            <a:ext cx="1583502" cy="1289714"/>
          </a:xfrm>
          <a:prstGeom prst="rect">
            <a:avLst/>
          </a:prstGeom>
          <a:noFill/>
          <a:ln>
            <a:noFill/>
          </a:ln>
        </p:spPr>
      </p:pic>
      <p:pic>
        <p:nvPicPr>
          <p:cNvPr id="271" name="Google Shape;271;ge9f8b76c27_4_30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7383335" y="73866"/>
            <a:ext cx="1719618" cy="1146412"/>
          </a:xfrm>
          <a:prstGeom prst="rect">
            <a:avLst/>
          </a:prstGeom>
          <a:noFill/>
          <a:ln>
            <a:noFill/>
          </a:ln>
        </p:spPr>
      </p:pic>
      <p:sp>
        <p:nvSpPr>
          <p:cNvPr id="272" name="Google Shape;272;ge9f8b76c27_4_30"/>
          <p:cNvSpPr txBox="1"/>
          <p:nvPr/>
        </p:nvSpPr>
        <p:spPr>
          <a:xfrm>
            <a:off x="158847" y="110977"/>
            <a:ext cx="7020429" cy="64628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70000" lnSpcReduction="20000"/>
          </a:bodyPr>
          <a:lstStyle/>
          <a:p>
            <a:pPr marL="457200" marR="0" lvl="0" indent="-32004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76190"/>
              <a:buFont typeface="Noto Sans Symbols"/>
              <a:buChar char="►"/>
            </a:pPr>
            <a:r>
              <a:rPr lang="en-GB" sz="2700" b="1" i="0" u="none" strike="noStrike" cap="none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rPr>
              <a:t>All slides shared this evening will be on the schools website in the next 7 days.</a:t>
            </a:r>
            <a:endParaRPr/>
          </a:p>
          <a:p>
            <a:pPr marL="457200" marR="0" lvl="0" indent="-32004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76190"/>
              <a:buFont typeface="Noto Sans Symbols"/>
              <a:buChar char="►"/>
            </a:pPr>
            <a:r>
              <a:rPr lang="en-GB" sz="2700" b="1" i="0" u="none" strike="noStrike" cap="none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rPr>
              <a:t>Students should start to enquire and research possible ideas for a placement, to hand in their placement form for the deadline given. </a:t>
            </a:r>
            <a:endParaRPr/>
          </a:p>
          <a:p>
            <a:pPr marL="457200" marR="0" lvl="0" indent="-32004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76190"/>
              <a:buFont typeface="Noto Sans Symbols"/>
              <a:buChar char="►"/>
            </a:pPr>
            <a:r>
              <a:rPr lang="en-GB" sz="2700" b="1" i="0" u="none" strike="noStrike" cap="none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rPr>
              <a:t>If you are able to support, or have any relatives or friends that may be able to support with the school’s careers provision, or have any questions then please contact us:</a:t>
            </a:r>
            <a:endParaRPr/>
          </a:p>
          <a:p>
            <a:pPr marL="137160" marR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76190"/>
              <a:buFont typeface="Noto Sans Symbols"/>
              <a:buNone/>
            </a:pPr>
            <a:endParaRPr sz="2700" b="0" i="0" u="none" strike="noStrike" cap="none">
              <a:solidFill>
                <a:srgbClr val="3F3F3F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137160" marR="0" lvl="0" indent="0" algn="ctr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76190"/>
              <a:buFont typeface="Noto Sans Symbols"/>
              <a:buNone/>
            </a:pPr>
            <a:r>
              <a:rPr lang="en-GB" sz="2700" b="1" i="0" u="none" strike="noStrike" cap="none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rPr>
              <a:t>Assistant Principal: Mrs E Williams </a:t>
            </a:r>
            <a:endParaRPr/>
          </a:p>
          <a:p>
            <a:pPr marL="137160" marR="0" lvl="0" indent="0" algn="ctr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76190"/>
              <a:buFont typeface="Noto Sans Symbols"/>
              <a:buNone/>
            </a:pPr>
            <a:r>
              <a:rPr lang="en-GB" sz="2700" b="1" i="0" u="sng" strike="noStrike" cap="none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  <a:hlinkClick r:id="rId9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emilywilliams@graceacademy.org.uk</a:t>
            </a:r>
            <a:endParaRPr sz="2700" b="1" i="0" u="none" strike="noStrike" cap="none">
              <a:solidFill>
                <a:srgbClr val="3F3F3F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137160" marR="0" lvl="0" indent="0" algn="ctr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76190"/>
              <a:buFont typeface="Noto Sans Symbols"/>
              <a:buNone/>
            </a:pPr>
            <a:r>
              <a:rPr lang="en-GB" sz="2700" b="1" i="0" u="none" strike="noStrike" cap="none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rPr>
              <a:t>Careers Co-Ordinator: Miss S Ellam</a:t>
            </a:r>
            <a:endParaRPr sz="2700" b="1" i="0" u="none" strike="noStrike" cap="none">
              <a:solidFill>
                <a:srgbClr val="3F3F3F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137160" marR="0" lvl="0" indent="0" algn="ctr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76190"/>
              <a:buFont typeface="Noto Sans Symbols"/>
              <a:buNone/>
            </a:pPr>
            <a:r>
              <a:rPr lang="en-GB" sz="2700" b="1" i="0" u="sng" strike="noStrike" cap="none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  <a:hlinkClick r:id="rId1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samanthaellam@graceacademy.org.uk</a:t>
            </a:r>
            <a:endParaRPr sz="2700" b="1" i="0" u="none" strike="noStrike" cap="none">
              <a:solidFill>
                <a:srgbClr val="3F3F3F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137160" marR="0" lvl="0" indent="0" algn="ctr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76190"/>
              <a:buFont typeface="Noto Sans Symbols"/>
              <a:buNone/>
            </a:pPr>
            <a:r>
              <a:rPr lang="en-GB" sz="2700" b="1" i="0" u="none" strike="noStrike" cap="none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rPr>
              <a:t>Head of Year 10: Miss E Harvey</a:t>
            </a:r>
            <a:endParaRPr/>
          </a:p>
          <a:p>
            <a:pPr marL="137160" marR="0" lvl="0" indent="0" algn="ctr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76190"/>
              <a:buFont typeface="Noto Sans Symbols"/>
              <a:buNone/>
            </a:pPr>
            <a:r>
              <a:rPr lang="en-GB" sz="2700" b="1" i="0" u="sng" strike="noStrike" cap="none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  <a:hlinkClick r:id="rId11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ellieharvey@graceacademy.org.uk</a:t>
            </a:r>
            <a:endParaRPr sz="2700" b="1" i="0" u="none" strike="noStrike" cap="none">
              <a:solidFill>
                <a:srgbClr val="3F3F3F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137160" marR="0" lvl="0" indent="0" algn="ctr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76190"/>
              <a:buFont typeface="Noto Sans Symbols"/>
              <a:buNone/>
            </a:pPr>
            <a:r>
              <a:rPr lang="en-GB" sz="2700" b="1" i="0" u="none" strike="noStrike" cap="none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rPr>
              <a:t>Assistant Principal for Post 16: Mr R Mann </a:t>
            </a:r>
            <a:endParaRPr/>
          </a:p>
          <a:p>
            <a:pPr marL="137160" marR="0" lvl="0" indent="0" algn="ctr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76190"/>
              <a:buFont typeface="Noto Sans Symbols"/>
              <a:buNone/>
            </a:pPr>
            <a:r>
              <a:rPr lang="en-GB" sz="2700" b="1" i="0" u="sng" strike="noStrike" cap="none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  <a:hlinkClick r:id="rId1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rapindermann@graceacademy.org.uk</a:t>
            </a:r>
            <a:endParaRPr sz="2700" b="1" i="0" u="none" strike="noStrike" cap="none">
              <a:solidFill>
                <a:srgbClr val="3F3F3F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137160" marR="0" lvl="0" indent="0" algn="ctr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76190"/>
              <a:buFont typeface="Noto Sans Symbols"/>
              <a:buNone/>
            </a:pPr>
            <a:r>
              <a:rPr lang="en-GB" sz="2700" b="1" i="0" u="none" strike="noStrike" cap="none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rPr>
              <a:t>Head of Post 16: Mrs L Moore</a:t>
            </a:r>
            <a:endParaRPr/>
          </a:p>
          <a:p>
            <a:pPr marL="137160" marR="0" lvl="0" indent="0" algn="ctr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76190"/>
              <a:buFont typeface="Noto Sans Symbols"/>
              <a:buNone/>
            </a:pPr>
            <a:r>
              <a:rPr lang="en-GB" sz="2700" b="1" i="0" u="sng" strike="noStrike" cap="none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  <a:hlinkClick r:id="rId1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louisemoore@graceacademy.org.uk</a:t>
            </a:r>
            <a:endParaRPr sz="2700" b="1" i="0" u="none" strike="noStrike" cap="none">
              <a:solidFill>
                <a:srgbClr val="3F3F3F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137160" marR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102857"/>
              <a:buFont typeface="Noto Sans Symbols"/>
              <a:buNone/>
            </a:pPr>
            <a:endParaRPr sz="2000" b="0" i="0" u="none" strike="noStrike" cap="none">
              <a:solidFill>
                <a:srgbClr val="3F3F3F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137160" marR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102857"/>
              <a:buFont typeface="Noto Sans Symbols"/>
              <a:buNone/>
            </a:pPr>
            <a:endParaRPr sz="2000" b="0" i="0" u="none" strike="noStrike" cap="none">
              <a:solidFill>
                <a:srgbClr val="3F3F3F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137160" marR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102857"/>
              <a:buFont typeface="Noto Sans Symbols"/>
              <a:buNone/>
            </a:pPr>
            <a:endParaRPr sz="2000" b="0" i="0" u="none" strike="noStrike" cap="none">
              <a:solidFill>
                <a:srgbClr val="3F3F3F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114285"/>
              <a:buFont typeface="Noto Sans Symbols"/>
              <a:buNone/>
            </a:pPr>
            <a:endParaRPr sz="1800" b="0" i="0" u="none" strike="noStrike" cap="none">
              <a:solidFill>
                <a:srgbClr val="3F3F3F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Facet">
  <a:themeElements>
    <a:clrScheme name="Violet">
      <a:dk1>
        <a:srgbClr val="000000"/>
      </a:dk1>
      <a:lt1>
        <a:srgbClr val="FFFFFF"/>
      </a:lt1>
      <a:dk2>
        <a:srgbClr val="373545"/>
      </a:dk2>
      <a:lt2>
        <a:srgbClr val="DCD8DC"/>
      </a:lt2>
      <a:accent1>
        <a:srgbClr val="AD84C6"/>
      </a:accent1>
      <a:accent2>
        <a:srgbClr val="8784C7"/>
      </a:accent2>
      <a:accent3>
        <a:srgbClr val="5D739A"/>
      </a:accent3>
      <a:accent4>
        <a:srgbClr val="6997AF"/>
      </a:accent4>
      <a:accent5>
        <a:srgbClr val="84ACB6"/>
      </a:accent5>
      <a:accent6>
        <a:srgbClr val="6F8183"/>
      </a:accent6>
      <a:hlink>
        <a:srgbClr val="69A020"/>
      </a:hlink>
      <a:folHlink>
        <a:srgbClr val="8C8C8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611</Words>
  <Application>Microsoft Office PowerPoint</Application>
  <PresentationFormat>On-screen Show (4:3)</PresentationFormat>
  <Paragraphs>106</Paragraphs>
  <Slides>13</Slides>
  <Notes>13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Arial</vt:lpstr>
      <vt:lpstr>Calibri</vt:lpstr>
      <vt:lpstr>Noto Sans Symbols</vt:lpstr>
      <vt:lpstr>Trebuchet MS</vt:lpstr>
      <vt:lpstr>Facet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Can you help?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Ryan Slattery</dc:creator>
  <cp:lastModifiedBy>Sarah MCADAM</cp:lastModifiedBy>
  <cp:revision>1</cp:revision>
  <dcterms:created xsi:type="dcterms:W3CDTF">2006-08-16T00:00:00Z</dcterms:created>
  <dcterms:modified xsi:type="dcterms:W3CDTF">2025-11-07T09:15:07Z</dcterms:modified>
</cp:coreProperties>
</file>