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3" r:id="rId1"/>
    <p:sldMasterId id="2147483684" r:id="rId2"/>
    <p:sldMasterId id="2147483685" r:id="rId3"/>
  </p:sldMasterIdLst>
  <p:notesMasterIdLst>
    <p:notesMasterId r:id="rId21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Century Gothic" panose="020B0502020202020204" pitchFamily="34" charset="0"/>
      <p:regular r:id="rId26"/>
      <p:bold r:id="rId27"/>
      <p:italic r:id="rId28"/>
      <p:boldItalic r:id="rId29"/>
    </p:embeddedFont>
    <p:embeddedFont>
      <p:font typeface="Trebuchet MS" panose="020B0603020202020204" pitchFamily="34" charset="0"/>
      <p:regular r:id="rId30"/>
      <p:bold r:id="rId31"/>
      <p:italic r:id="rId32"/>
      <p:boldItalic r:id="rId3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CB16A094-DF0C-4D52-ADD6-A316C1FFF563}">
  <a:tblStyle styleId="{CB16A094-DF0C-4D52-ADD6-A316C1FFF563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816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font" Target="fonts/font5.fntdata"/><Relationship Id="rId21" Type="http://schemas.openxmlformats.org/officeDocument/2006/relationships/notesMaster" Target="notesMasters/notesMaster1.xml"/><Relationship Id="rId34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font" Target="fonts/font10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viewProps" Target="viewProp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g329d5670f2f_0_1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6" name="Google Shape;246;g329d5670f2f_0_143:notes"/>
          <p:cNvSpPr txBox="1">
            <a:spLocks noGrp="1"/>
          </p:cNvSpPr>
          <p:nvPr>
            <p:ph type="body" idx="1"/>
          </p:nvPr>
        </p:nvSpPr>
        <p:spPr>
          <a:xfrm>
            <a:off x="685801" y="4343407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7" name="Google Shape;247;g329d5670f2f_0_143:notes"/>
          <p:cNvSpPr txBox="1">
            <a:spLocks noGrp="1"/>
          </p:cNvSpPr>
          <p:nvPr>
            <p:ph type="sldNum" idx="12"/>
          </p:nvPr>
        </p:nvSpPr>
        <p:spPr>
          <a:xfrm>
            <a:off x="3884613" y="8685225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g329d5670f2f_0_1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7" name="Google Shape;257;g329d5670f2f_0_153:notes"/>
          <p:cNvSpPr txBox="1">
            <a:spLocks noGrp="1"/>
          </p:cNvSpPr>
          <p:nvPr>
            <p:ph type="body" idx="1"/>
          </p:nvPr>
        </p:nvSpPr>
        <p:spPr>
          <a:xfrm>
            <a:off x="685801" y="4343407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i="1"/>
          </a:p>
        </p:txBody>
      </p:sp>
      <p:sp>
        <p:nvSpPr>
          <p:cNvPr id="258" name="Google Shape;258;g329d5670f2f_0_153:notes"/>
          <p:cNvSpPr txBox="1">
            <a:spLocks noGrp="1"/>
          </p:cNvSpPr>
          <p:nvPr>
            <p:ph type="sldNum" idx="12"/>
          </p:nvPr>
        </p:nvSpPr>
        <p:spPr>
          <a:xfrm>
            <a:off x="3884613" y="8685225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g329d5670f2f_0_2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2" name="Google Shape;272;g329d5670f2f_0_291:notes"/>
          <p:cNvSpPr txBox="1">
            <a:spLocks noGrp="1"/>
          </p:cNvSpPr>
          <p:nvPr>
            <p:ph type="body" idx="1"/>
          </p:nvPr>
        </p:nvSpPr>
        <p:spPr>
          <a:xfrm>
            <a:off x="685801" y="4343407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i="1"/>
          </a:p>
        </p:txBody>
      </p:sp>
      <p:sp>
        <p:nvSpPr>
          <p:cNvPr id="273" name="Google Shape;273;g329d5670f2f_0_291:notes"/>
          <p:cNvSpPr txBox="1">
            <a:spLocks noGrp="1"/>
          </p:cNvSpPr>
          <p:nvPr>
            <p:ph type="sldNum" idx="12"/>
          </p:nvPr>
        </p:nvSpPr>
        <p:spPr>
          <a:xfrm>
            <a:off x="3884613" y="8685225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g329d5670f2f_0_3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9" name="Google Shape;289;g329d5670f2f_0_311:notes"/>
          <p:cNvSpPr txBox="1">
            <a:spLocks noGrp="1"/>
          </p:cNvSpPr>
          <p:nvPr>
            <p:ph type="body" idx="1"/>
          </p:nvPr>
        </p:nvSpPr>
        <p:spPr>
          <a:xfrm>
            <a:off x="685801" y="4343407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i="1"/>
          </a:p>
        </p:txBody>
      </p:sp>
      <p:sp>
        <p:nvSpPr>
          <p:cNvPr id="290" name="Google Shape;290;g329d5670f2f_0_311:notes"/>
          <p:cNvSpPr txBox="1">
            <a:spLocks noGrp="1"/>
          </p:cNvSpPr>
          <p:nvPr>
            <p:ph type="sldNum" idx="12"/>
          </p:nvPr>
        </p:nvSpPr>
        <p:spPr>
          <a:xfrm>
            <a:off x="3884613" y="8685225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g329d5670f2f_0_3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05" name="Google Shape;305;g329d5670f2f_0_332:notes"/>
          <p:cNvSpPr txBox="1">
            <a:spLocks noGrp="1"/>
          </p:cNvSpPr>
          <p:nvPr>
            <p:ph type="body" idx="1"/>
          </p:nvPr>
        </p:nvSpPr>
        <p:spPr>
          <a:xfrm>
            <a:off x="685801" y="4343407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i="1"/>
          </a:p>
        </p:txBody>
      </p:sp>
      <p:sp>
        <p:nvSpPr>
          <p:cNvPr id="306" name="Google Shape;306;g329d5670f2f_0_332:notes"/>
          <p:cNvSpPr txBox="1">
            <a:spLocks noGrp="1"/>
          </p:cNvSpPr>
          <p:nvPr>
            <p:ph type="sldNum" idx="12"/>
          </p:nvPr>
        </p:nvSpPr>
        <p:spPr>
          <a:xfrm>
            <a:off x="3884613" y="8685225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29d5670f2f_0_3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29d5670f2f_0_3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g32d21c758cd_0_2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3" name="Google Shape;333;g32d21c758cd_0_2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g32d21c758cd_0_231:notes"/>
          <p:cNvSpPr txBox="1">
            <a:spLocks noGrp="1"/>
          </p:cNvSpPr>
          <p:nvPr>
            <p:ph type="body" idx="1"/>
          </p:nvPr>
        </p:nvSpPr>
        <p:spPr>
          <a:xfrm>
            <a:off x="685801" y="4343407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41" name="Google Shape;341;g32d21c758cd_0_2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g329d5670f2f_0_4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3" name="Google Shape;353;g329d5670f2f_0_400:notes"/>
          <p:cNvSpPr txBox="1">
            <a:spLocks noGrp="1"/>
          </p:cNvSpPr>
          <p:nvPr>
            <p:ph type="body" idx="1"/>
          </p:nvPr>
        </p:nvSpPr>
        <p:spPr>
          <a:xfrm>
            <a:off x="685801" y="4343407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i="1"/>
          </a:p>
        </p:txBody>
      </p:sp>
      <p:sp>
        <p:nvSpPr>
          <p:cNvPr id="354" name="Google Shape;354;g329d5670f2f_0_400:notes"/>
          <p:cNvSpPr txBox="1">
            <a:spLocks noGrp="1"/>
          </p:cNvSpPr>
          <p:nvPr>
            <p:ph type="sldNum" idx="12"/>
          </p:nvPr>
        </p:nvSpPr>
        <p:spPr>
          <a:xfrm>
            <a:off x="3884613" y="8685225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9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g329d5670f2f_0_4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1" name="Google Shape;371;g329d5670f2f_0_4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g32d21c758cd_0_332:notes"/>
          <p:cNvSpPr txBox="1">
            <a:spLocks noGrp="1"/>
          </p:cNvSpPr>
          <p:nvPr>
            <p:ph type="body" idx="1"/>
          </p:nvPr>
        </p:nvSpPr>
        <p:spPr>
          <a:xfrm>
            <a:off x="685801" y="4343407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82" name="Google Shape;382;g32d21c758cd_0_3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g329d5670f2f_0_4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4" name="Google Shape;394;g329d5670f2f_0_4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g329d5670f2f_0_4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5" name="Google Shape;405;g329d5670f2f_0_46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Google Shape;416;g329d5670f2f_0_3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7" name="Google Shape;417;g329d5670f2f_0_381:notes"/>
          <p:cNvSpPr txBox="1">
            <a:spLocks noGrp="1"/>
          </p:cNvSpPr>
          <p:nvPr>
            <p:ph type="body" idx="1"/>
          </p:nvPr>
        </p:nvSpPr>
        <p:spPr>
          <a:xfrm>
            <a:off x="685801" y="4343407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i="1"/>
          </a:p>
        </p:txBody>
      </p:sp>
      <p:sp>
        <p:nvSpPr>
          <p:cNvPr id="418" name="Google Shape;418;g329d5670f2f_0_381:notes"/>
          <p:cNvSpPr txBox="1">
            <a:spLocks noGrp="1"/>
          </p:cNvSpPr>
          <p:nvPr>
            <p:ph type="sldNum" idx="12"/>
          </p:nvPr>
        </p:nvSpPr>
        <p:spPr>
          <a:xfrm>
            <a:off x="3884613" y="8685225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14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g329d5670f2f_0_4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3" name="Google Shape;433;g329d5670f2f_0_47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Google Shape;443;g329d5670f2f_0_4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4" name="Google Shape;444;g329d5670f2f_0_48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gc6429f43733ce8b_114:notes"/>
          <p:cNvSpPr txBox="1">
            <a:spLocks noGrp="1"/>
          </p:cNvSpPr>
          <p:nvPr>
            <p:ph type="body" idx="1"/>
          </p:nvPr>
        </p:nvSpPr>
        <p:spPr>
          <a:xfrm>
            <a:off x="685801" y="4343407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55" name="Google Shape;455;gc6429f43733ce8b_1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4"/>
          <p:cNvSpPr txBox="1">
            <a:spLocks noGrp="1"/>
          </p:cNvSpPr>
          <p:nvPr>
            <p:ph type="title"/>
          </p:nvPr>
        </p:nvSpPr>
        <p:spPr>
          <a:xfrm>
            <a:off x="609599" y="457200"/>
            <a:ext cx="63477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4"/>
          <p:cNvSpPr txBox="1">
            <a:spLocks noGrp="1"/>
          </p:cNvSpPr>
          <p:nvPr>
            <p:ph type="body" idx="1"/>
          </p:nvPr>
        </p:nvSpPr>
        <p:spPr>
          <a:xfrm>
            <a:off x="609599" y="1620443"/>
            <a:ext cx="6347700" cy="291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70" name="Google Shape;70;p14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4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3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4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7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5"/>
          <p:cNvSpPr txBox="1">
            <a:spLocks noGrp="1"/>
          </p:cNvSpPr>
          <p:nvPr>
            <p:ph type="title"/>
          </p:nvPr>
        </p:nvSpPr>
        <p:spPr>
          <a:xfrm>
            <a:off x="609599" y="457200"/>
            <a:ext cx="63477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15"/>
          <p:cNvSpPr txBox="1">
            <a:spLocks noGrp="1"/>
          </p:cNvSpPr>
          <p:nvPr>
            <p:ph type="body" idx="1"/>
          </p:nvPr>
        </p:nvSpPr>
        <p:spPr>
          <a:xfrm>
            <a:off x="609599" y="1620737"/>
            <a:ext cx="3090600" cy="43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None/>
              <a:defRPr sz="2400" b="0"/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9pPr>
          </a:lstStyle>
          <a:p>
            <a:endParaRPr/>
          </a:p>
        </p:txBody>
      </p:sp>
      <p:sp>
        <p:nvSpPr>
          <p:cNvPr id="76" name="Google Shape;76;p15"/>
          <p:cNvSpPr txBox="1">
            <a:spLocks noGrp="1"/>
          </p:cNvSpPr>
          <p:nvPr>
            <p:ph type="body" idx="2"/>
          </p:nvPr>
        </p:nvSpPr>
        <p:spPr>
          <a:xfrm>
            <a:off x="609599" y="2052934"/>
            <a:ext cx="3090600" cy="247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77" name="Google Shape;77;p15"/>
          <p:cNvSpPr txBox="1">
            <a:spLocks noGrp="1"/>
          </p:cNvSpPr>
          <p:nvPr>
            <p:ph type="body" idx="3"/>
          </p:nvPr>
        </p:nvSpPr>
        <p:spPr>
          <a:xfrm>
            <a:off x="3866640" y="1620737"/>
            <a:ext cx="3090600" cy="43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None/>
              <a:defRPr sz="2400" b="0"/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9pPr>
          </a:lstStyle>
          <a:p>
            <a:endParaRPr/>
          </a:p>
        </p:txBody>
      </p:sp>
      <p:sp>
        <p:nvSpPr>
          <p:cNvPr id="78" name="Google Shape;78;p15"/>
          <p:cNvSpPr txBox="1">
            <a:spLocks noGrp="1"/>
          </p:cNvSpPr>
          <p:nvPr>
            <p:ph type="body" idx="4"/>
          </p:nvPr>
        </p:nvSpPr>
        <p:spPr>
          <a:xfrm>
            <a:off x="3866640" y="2052934"/>
            <a:ext cx="3090600" cy="247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79" name="Google Shape;79;p15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5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3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5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7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6"/>
          <p:cNvSpPr txBox="1">
            <a:spLocks noGrp="1"/>
          </p:cNvSpPr>
          <p:nvPr>
            <p:ph type="title"/>
          </p:nvPr>
        </p:nvSpPr>
        <p:spPr>
          <a:xfrm>
            <a:off x="609599" y="457200"/>
            <a:ext cx="63477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6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6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3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16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7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7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7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3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7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7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8"/>
          <p:cNvSpPr txBox="1">
            <a:spLocks noGrp="1"/>
          </p:cNvSpPr>
          <p:nvPr>
            <p:ph type="title"/>
          </p:nvPr>
        </p:nvSpPr>
        <p:spPr>
          <a:xfrm>
            <a:off x="609599" y="1123953"/>
            <a:ext cx="2790300" cy="95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Trebuchet MS"/>
              <a:buNone/>
              <a:defRPr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18"/>
          <p:cNvSpPr txBox="1">
            <a:spLocks noGrp="1"/>
          </p:cNvSpPr>
          <p:nvPr>
            <p:ph type="body" idx="1"/>
          </p:nvPr>
        </p:nvSpPr>
        <p:spPr>
          <a:xfrm>
            <a:off x="3571275" y="386194"/>
            <a:ext cx="3386100" cy="4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94" name="Google Shape;94;p18"/>
          <p:cNvSpPr txBox="1">
            <a:spLocks noGrp="1"/>
          </p:cNvSpPr>
          <p:nvPr>
            <p:ph type="body" idx="2"/>
          </p:nvPr>
        </p:nvSpPr>
        <p:spPr>
          <a:xfrm>
            <a:off x="609599" y="2082802"/>
            <a:ext cx="2790300" cy="193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40"/>
              <a:buNone/>
              <a:defRPr sz="1050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9pPr>
          </a:lstStyle>
          <a:p>
            <a:endParaRPr/>
          </a:p>
        </p:txBody>
      </p:sp>
      <p:sp>
        <p:nvSpPr>
          <p:cNvPr id="95" name="Google Shape;95;p18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18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3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8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7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9"/>
          <p:cNvSpPr txBox="1">
            <a:spLocks noGrp="1"/>
          </p:cNvSpPr>
          <p:nvPr>
            <p:ph type="title"/>
          </p:nvPr>
        </p:nvSpPr>
        <p:spPr>
          <a:xfrm>
            <a:off x="609599" y="3600450"/>
            <a:ext cx="6347700" cy="42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Trebuchet MS"/>
              <a:buNone/>
              <a:defRPr sz="2400" b="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" name="Google Shape;100;p19"/>
          <p:cNvSpPr>
            <a:spLocks noGrp="1"/>
          </p:cNvSpPr>
          <p:nvPr>
            <p:ph type="pic" idx="2"/>
          </p:nvPr>
        </p:nvSpPr>
        <p:spPr>
          <a:xfrm>
            <a:off x="609599" y="457200"/>
            <a:ext cx="6347700" cy="2884500"/>
          </a:xfrm>
          <a:prstGeom prst="rect">
            <a:avLst/>
          </a:prstGeom>
          <a:noFill/>
          <a:ln>
            <a:noFill/>
          </a:ln>
        </p:spPr>
      </p:sp>
      <p:sp>
        <p:nvSpPr>
          <p:cNvPr id="101" name="Google Shape;101;p19"/>
          <p:cNvSpPr txBox="1">
            <a:spLocks noGrp="1"/>
          </p:cNvSpPr>
          <p:nvPr>
            <p:ph type="body" idx="1"/>
          </p:nvPr>
        </p:nvSpPr>
        <p:spPr>
          <a:xfrm>
            <a:off x="609599" y="4025504"/>
            <a:ext cx="6347700" cy="50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>
            <a:endParaRPr/>
          </a:p>
        </p:txBody>
      </p:sp>
      <p:sp>
        <p:nvSpPr>
          <p:cNvPr id="102" name="Google Shape;102;p19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3" name="Google Shape;103;p19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3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19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7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aption">
  <p:cSld name="Title and Caption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0"/>
          <p:cNvSpPr txBox="1">
            <a:spLocks noGrp="1"/>
          </p:cNvSpPr>
          <p:nvPr>
            <p:ph type="title"/>
          </p:nvPr>
        </p:nvSpPr>
        <p:spPr>
          <a:xfrm>
            <a:off x="609600" y="457200"/>
            <a:ext cx="6347700" cy="255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7" name="Google Shape;107;p20"/>
          <p:cNvSpPr txBox="1">
            <a:spLocks noGrp="1"/>
          </p:cNvSpPr>
          <p:nvPr>
            <p:ph type="body" idx="1"/>
          </p:nvPr>
        </p:nvSpPr>
        <p:spPr>
          <a:xfrm>
            <a:off x="609600" y="3352800"/>
            <a:ext cx="6347700" cy="117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08" name="Google Shape;108;p20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9" name="Google Shape;109;p20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3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20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7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with Caption">
  <p:cSld name="Quote with Caption"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1"/>
          <p:cNvSpPr txBox="1">
            <a:spLocks noGrp="1"/>
          </p:cNvSpPr>
          <p:nvPr>
            <p:ph type="title"/>
          </p:nvPr>
        </p:nvSpPr>
        <p:spPr>
          <a:xfrm>
            <a:off x="774885" y="457200"/>
            <a:ext cx="6072300" cy="22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21"/>
          <p:cNvSpPr txBox="1">
            <a:spLocks noGrp="1"/>
          </p:cNvSpPr>
          <p:nvPr>
            <p:ph type="body" idx="1"/>
          </p:nvPr>
        </p:nvSpPr>
        <p:spPr>
          <a:xfrm>
            <a:off x="1101074" y="2724150"/>
            <a:ext cx="5419800" cy="28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 sz="1600">
                <a:solidFill>
                  <a:srgbClr val="7F7F7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14" name="Google Shape;114;p21"/>
          <p:cNvSpPr txBox="1">
            <a:spLocks noGrp="1"/>
          </p:cNvSpPr>
          <p:nvPr>
            <p:ph type="body" idx="2"/>
          </p:nvPr>
        </p:nvSpPr>
        <p:spPr>
          <a:xfrm>
            <a:off x="609598" y="3352800"/>
            <a:ext cx="6347700" cy="117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15" name="Google Shape;115;p21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6" name="Google Shape;116;p21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3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21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7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18" name="Google Shape;118;p21"/>
          <p:cNvSpPr txBox="1"/>
          <p:nvPr/>
        </p:nvSpPr>
        <p:spPr>
          <a:xfrm>
            <a:off x="482711" y="592783"/>
            <a:ext cx="457200" cy="4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GB" sz="8000" b="0" i="0" u="none" strike="noStrike" cap="none">
                <a:solidFill>
                  <a:srgbClr val="CDB4DC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21"/>
          <p:cNvSpPr txBox="1"/>
          <p:nvPr/>
        </p:nvSpPr>
        <p:spPr>
          <a:xfrm>
            <a:off x="6747699" y="2164917"/>
            <a:ext cx="457200" cy="4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GB" sz="8000" b="0" i="0" u="none" strike="noStrike" cap="none">
                <a:solidFill>
                  <a:srgbClr val="CDB4DC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ame Card">
  <p:cSld name="Name Card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2"/>
          <p:cNvSpPr txBox="1">
            <a:spLocks noGrp="1"/>
          </p:cNvSpPr>
          <p:nvPr>
            <p:ph type="title"/>
          </p:nvPr>
        </p:nvSpPr>
        <p:spPr>
          <a:xfrm>
            <a:off x="609598" y="1448991"/>
            <a:ext cx="6347700" cy="194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p22"/>
          <p:cNvSpPr txBox="1">
            <a:spLocks noGrp="1"/>
          </p:cNvSpPr>
          <p:nvPr>
            <p:ph type="body" idx="1"/>
          </p:nvPr>
        </p:nvSpPr>
        <p:spPr>
          <a:xfrm>
            <a:off x="609598" y="3395586"/>
            <a:ext cx="6347700" cy="113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23" name="Google Shape;123;p22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22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3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22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7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Name Card">
  <p:cSld name="Quote Name Card"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3"/>
          <p:cNvSpPr txBox="1">
            <a:spLocks noGrp="1"/>
          </p:cNvSpPr>
          <p:nvPr>
            <p:ph type="title"/>
          </p:nvPr>
        </p:nvSpPr>
        <p:spPr>
          <a:xfrm>
            <a:off x="774885" y="457200"/>
            <a:ext cx="6072300" cy="22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p23"/>
          <p:cNvSpPr txBox="1">
            <a:spLocks noGrp="1"/>
          </p:cNvSpPr>
          <p:nvPr>
            <p:ph type="body" idx="1"/>
          </p:nvPr>
        </p:nvSpPr>
        <p:spPr>
          <a:xfrm>
            <a:off x="609597" y="3009900"/>
            <a:ext cx="6347700" cy="38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rgbClr val="3F3F3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29" name="Google Shape;129;p23"/>
          <p:cNvSpPr txBox="1">
            <a:spLocks noGrp="1"/>
          </p:cNvSpPr>
          <p:nvPr>
            <p:ph type="body" idx="2"/>
          </p:nvPr>
        </p:nvSpPr>
        <p:spPr>
          <a:xfrm>
            <a:off x="609598" y="3395586"/>
            <a:ext cx="6347700" cy="113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30" name="Google Shape;130;p23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23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3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2" name="Google Shape;132;p23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7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33" name="Google Shape;133;p23"/>
          <p:cNvSpPr txBox="1"/>
          <p:nvPr/>
        </p:nvSpPr>
        <p:spPr>
          <a:xfrm>
            <a:off x="482711" y="592783"/>
            <a:ext cx="457200" cy="4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GB" sz="8000" b="0" i="0" u="none" strike="noStrike" cap="none">
                <a:solidFill>
                  <a:srgbClr val="CDB4DC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4" name="Google Shape;134;p23"/>
          <p:cNvSpPr txBox="1"/>
          <p:nvPr/>
        </p:nvSpPr>
        <p:spPr>
          <a:xfrm>
            <a:off x="6747699" y="2164917"/>
            <a:ext cx="457200" cy="4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GB" sz="8000" b="0" i="0" u="none" strike="noStrike" cap="none">
                <a:solidFill>
                  <a:srgbClr val="CDB4DC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rue or False">
  <p:cSld name="True or False"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4"/>
          <p:cNvSpPr txBox="1">
            <a:spLocks noGrp="1"/>
          </p:cNvSpPr>
          <p:nvPr>
            <p:ph type="title"/>
          </p:nvPr>
        </p:nvSpPr>
        <p:spPr>
          <a:xfrm>
            <a:off x="615848" y="457200"/>
            <a:ext cx="6341400" cy="22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7" name="Google Shape;137;p24"/>
          <p:cNvSpPr txBox="1">
            <a:spLocks noGrp="1"/>
          </p:cNvSpPr>
          <p:nvPr>
            <p:ph type="body" idx="1"/>
          </p:nvPr>
        </p:nvSpPr>
        <p:spPr>
          <a:xfrm>
            <a:off x="609597" y="3009900"/>
            <a:ext cx="6347700" cy="38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chemeClr val="accent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38" name="Google Shape;138;p24"/>
          <p:cNvSpPr txBox="1">
            <a:spLocks noGrp="1"/>
          </p:cNvSpPr>
          <p:nvPr>
            <p:ph type="body" idx="2"/>
          </p:nvPr>
        </p:nvSpPr>
        <p:spPr>
          <a:xfrm>
            <a:off x="609598" y="3395586"/>
            <a:ext cx="6347700" cy="113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39" name="Google Shape;139;p24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0" name="Google Shape;140;p24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3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1" name="Google Shape;141;p24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7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5"/>
          <p:cNvSpPr txBox="1">
            <a:spLocks noGrp="1"/>
          </p:cNvSpPr>
          <p:nvPr>
            <p:ph type="title"/>
          </p:nvPr>
        </p:nvSpPr>
        <p:spPr>
          <a:xfrm>
            <a:off x="609599" y="457200"/>
            <a:ext cx="63477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4" name="Google Shape;144;p25"/>
          <p:cNvSpPr txBox="1">
            <a:spLocks noGrp="1"/>
          </p:cNvSpPr>
          <p:nvPr>
            <p:ph type="body" idx="1"/>
          </p:nvPr>
        </p:nvSpPr>
        <p:spPr>
          <a:xfrm rot="5400000">
            <a:off x="2328163" y="-98107"/>
            <a:ext cx="2910600" cy="63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45" name="Google Shape;145;p25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6" name="Google Shape;146;p25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3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7" name="Google Shape;147;p25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7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6"/>
          <p:cNvSpPr txBox="1">
            <a:spLocks noGrp="1"/>
          </p:cNvSpPr>
          <p:nvPr>
            <p:ph type="title"/>
          </p:nvPr>
        </p:nvSpPr>
        <p:spPr>
          <a:xfrm rot="5400000">
            <a:off x="4497324" y="1937100"/>
            <a:ext cx="3938700" cy="97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0" name="Google Shape;150;p26"/>
          <p:cNvSpPr txBox="1">
            <a:spLocks noGrp="1"/>
          </p:cNvSpPr>
          <p:nvPr>
            <p:ph type="body" idx="1"/>
          </p:nvPr>
        </p:nvSpPr>
        <p:spPr>
          <a:xfrm rot="5400000">
            <a:off x="1237725" y="-171000"/>
            <a:ext cx="3938700" cy="51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51" name="Google Shape;151;p26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2" name="Google Shape;152;p26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3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3" name="Google Shape;153;p26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7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28"/>
          <p:cNvSpPr txBox="1">
            <a:spLocks noGrp="1"/>
          </p:cNvSpPr>
          <p:nvPr>
            <p:ph type="title"/>
          </p:nvPr>
        </p:nvSpPr>
        <p:spPr>
          <a:xfrm>
            <a:off x="609600" y="457200"/>
            <a:ext cx="63477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3" name="Google Shape;173;p28"/>
          <p:cNvSpPr txBox="1">
            <a:spLocks noGrp="1"/>
          </p:cNvSpPr>
          <p:nvPr>
            <p:ph type="body" idx="1"/>
          </p:nvPr>
        </p:nvSpPr>
        <p:spPr>
          <a:xfrm>
            <a:off x="609599" y="1620443"/>
            <a:ext cx="6347700" cy="291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74" name="Google Shape;174;p28"/>
          <p:cNvSpPr txBox="1">
            <a:spLocks noGrp="1"/>
          </p:cNvSpPr>
          <p:nvPr>
            <p:ph type="dt" idx="10"/>
          </p:nvPr>
        </p:nvSpPr>
        <p:spPr>
          <a:xfrm>
            <a:off x="5405258" y="4531023"/>
            <a:ext cx="684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5" name="Google Shape;175;p28"/>
          <p:cNvSpPr txBox="1">
            <a:spLocks noGrp="1"/>
          </p:cNvSpPr>
          <p:nvPr>
            <p:ph type="ftr" idx="11"/>
          </p:nvPr>
        </p:nvSpPr>
        <p:spPr>
          <a:xfrm>
            <a:off x="609600" y="4531023"/>
            <a:ext cx="4623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6" name="Google Shape;176;p28"/>
          <p:cNvSpPr txBox="1">
            <a:spLocks noGrp="1"/>
          </p:cNvSpPr>
          <p:nvPr>
            <p:ph type="sldNum" idx="12"/>
          </p:nvPr>
        </p:nvSpPr>
        <p:spPr>
          <a:xfrm>
            <a:off x="6444676" y="4531023"/>
            <a:ext cx="5127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9"/>
          <p:cNvSpPr txBox="1">
            <a:spLocks noGrp="1"/>
          </p:cNvSpPr>
          <p:nvPr>
            <p:ph type="dt" idx="10"/>
          </p:nvPr>
        </p:nvSpPr>
        <p:spPr>
          <a:xfrm>
            <a:off x="5405258" y="4531023"/>
            <a:ext cx="684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9" name="Google Shape;179;p29"/>
          <p:cNvSpPr txBox="1">
            <a:spLocks noGrp="1"/>
          </p:cNvSpPr>
          <p:nvPr>
            <p:ph type="ftr" idx="11"/>
          </p:nvPr>
        </p:nvSpPr>
        <p:spPr>
          <a:xfrm>
            <a:off x="609600" y="4531023"/>
            <a:ext cx="4623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0" name="Google Shape;180;p29"/>
          <p:cNvSpPr txBox="1">
            <a:spLocks noGrp="1"/>
          </p:cNvSpPr>
          <p:nvPr>
            <p:ph type="sldNum" idx="12"/>
          </p:nvPr>
        </p:nvSpPr>
        <p:spPr>
          <a:xfrm>
            <a:off x="6444676" y="4531023"/>
            <a:ext cx="5127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30"/>
          <p:cNvSpPr txBox="1">
            <a:spLocks noGrp="1"/>
          </p:cNvSpPr>
          <p:nvPr>
            <p:ph type="title"/>
          </p:nvPr>
        </p:nvSpPr>
        <p:spPr>
          <a:xfrm>
            <a:off x="609599" y="1123953"/>
            <a:ext cx="2790300" cy="95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Trebuchet MS"/>
              <a:buNone/>
              <a:defRPr sz="1667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3" name="Google Shape;183;p30"/>
          <p:cNvSpPr txBox="1">
            <a:spLocks noGrp="1"/>
          </p:cNvSpPr>
          <p:nvPr>
            <p:ph type="body" idx="1"/>
          </p:nvPr>
        </p:nvSpPr>
        <p:spPr>
          <a:xfrm>
            <a:off x="3571276" y="386194"/>
            <a:ext cx="3386100" cy="4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84" name="Google Shape;184;p30"/>
          <p:cNvSpPr txBox="1">
            <a:spLocks noGrp="1"/>
          </p:cNvSpPr>
          <p:nvPr>
            <p:ph type="body" idx="2"/>
          </p:nvPr>
        </p:nvSpPr>
        <p:spPr>
          <a:xfrm>
            <a:off x="609599" y="2082802"/>
            <a:ext cx="2790300" cy="193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120"/>
              <a:buNone/>
              <a:defRPr sz="1167"/>
            </a:lvl1pPr>
            <a:lvl2pPr marL="914400" lvl="1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840"/>
              <a:buNone/>
              <a:defRPr sz="875"/>
            </a:lvl2pPr>
            <a:lvl3pPr marL="1371600" lvl="2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720"/>
              <a:buNone/>
              <a:defRPr sz="750"/>
            </a:lvl3pPr>
            <a:lvl4pPr marL="1828800" lvl="3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600"/>
              <a:buNone/>
              <a:defRPr sz="625"/>
            </a:lvl4pPr>
            <a:lvl5pPr marL="2286000" lvl="4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600"/>
              <a:buNone/>
              <a:defRPr sz="625"/>
            </a:lvl5pPr>
            <a:lvl6pPr marL="2743200" lvl="5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600"/>
              <a:buNone/>
              <a:defRPr sz="625"/>
            </a:lvl6pPr>
            <a:lvl7pPr marL="3200400" lvl="6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600"/>
              <a:buNone/>
              <a:defRPr sz="625"/>
            </a:lvl7pPr>
            <a:lvl8pPr marL="3657600" lvl="7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600"/>
              <a:buNone/>
              <a:defRPr sz="625"/>
            </a:lvl8pPr>
            <a:lvl9pPr marL="4114800" lvl="8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600"/>
              <a:buNone/>
              <a:defRPr sz="625"/>
            </a:lvl9pPr>
          </a:lstStyle>
          <a:p>
            <a:endParaRPr/>
          </a:p>
        </p:txBody>
      </p:sp>
      <p:sp>
        <p:nvSpPr>
          <p:cNvPr id="185" name="Google Shape;185;p30"/>
          <p:cNvSpPr txBox="1">
            <a:spLocks noGrp="1"/>
          </p:cNvSpPr>
          <p:nvPr>
            <p:ph type="dt" idx="10"/>
          </p:nvPr>
        </p:nvSpPr>
        <p:spPr>
          <a:xfrm>
            <a:off x="5405258" y="4531023"/>
            <a:ext cx="684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6" name="Google Shape;186;p30"/>
          <p:cNvSpPr txBox="1">
            <a:spLocks noGrp="1"/>
          </p:cNvSpPr>
          <p:nvPr>
            <p:ph type="ftr" idx="11"/>
          </p:nvPr>
        </p:nvSpPr>
        <p:spPr>
          <a:xfrm>
            <a:off x="609600" y="4531023"/>
            <a:ext cx="4623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7" name="Google Shape;187;p30"/>
          <p:cNvSpPr txBox="1">
            <a:spLocks noGrp="1"/>
          </p:cNvSpPr>
          <p:nvPr>
            <p:ph type="sldNum" idx="12"/>
          </p:nvPr>
        </p:nvSpPr>
        <p:spPr>
          <a:xfrm>
            <a:off x="6444676" y="4531023"/>
            <a:ext cx="5127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31"/>
          <p:cNvSpPr txBox="1">
            <a:spLocks noGrp="1"/>
          </p:cNvSpPr>
          <p:nvPr>
            <p:ph type="title"/>
          </p:nvPr>
        </p:nvSpPr>
        <p:spPr>
          <a:xfrm>
            <a:off x="609599" y="3600450"/>
            <a:ext cx="6347700" cy="42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Trebuchet MS"/>
              <a:buNone/>
              <a:defRPr sz="2000" b="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0" name="Google Shape;190;p31"/>
          <p:cNvSpPr>
            <a:spLocks noGrp="1"/>
          </p:cNvSpPr>
          <p:nvPr>
            <p:ph type="pic" idx="2"/>
          </p:nvPr>
        </p:nvSpPr>
        <p:spPr>
          <a:xfrm>
            <a:off x="609599" y="457200"/>
            <a:ext cx="6347700" cy="2884500"/>
          </a:xfrm>
          <a:prstGeom prst="rect">
            <a:avLst/>
          </a:prstGeom>
          <a:noFill/>
          <a:ln>
            <a:noFill/>
          </a:ln>
        </p:spPr>
      </p:sp>
      <p:sp>
        <p:nvSpPr>
          <p:cNvPr id="191" name="Google Shape;191;p31"/>
          <p:cNvSpPr txBox="1">
            <a:spLocks noGrp="1"/>
          </p:cNvSpPr>
          <p:nvPr>
            <p:ph type="body" idx="1"/>
          </p:nvPr>
        </p:nvSpPr>
        <p:spPr>
          <a:xfrm>
            <a:off x="609599" y="4025504"/>
            <a:ext cx="6347700" cy="50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960"/>
              <a:buNone/>
              <a:defRPr sz="1000"/>
            </a:lvl1pPr>
            <a:lvl2pPr marL="914400" lvl="1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960"/>
              <a:buNone/>
              <a:defRPr sz="1000"/>
            </a:lvl2pPr>
            <a:lvl3pPr marL="1371600" lvl="2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800"/>
              <a:buNone/>
              <a:defRPr sz="833"/>
            </a:lvl3pPr>
            <a:lvl4pPr marL="1828800" lvl="3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720"/>
              <a:buNone/>
              <a:defRPr sz="750"/>
            </a:lvl4pPr>
            <a:lvl5pPr marL="2286000" lvl="4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720"/>
              <a:buNone/>
              <a:defRPr sz="750"/>
            </a:lvl5pPr>
            <a:lvl6pPr marL="2743200" lvl="5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720"/>
              <a:buNone/>
              <a:defRPr sz="750"/>
            </a:lvl6pPr>
            <a:lvl7pPr marL="3200400" lvl="6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720"/>
              <a:buNone/>
              <a:defRPr sz="750"/>
            </a:lvl7pPr>
            <a:lvl8pPr marL="3657600" lvl="7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720"/>
              <a:buNone/>
              <a:defRPr sz="750"/>
            </a:lvl8pPr>
            <a:lvl9pPr marL="4114800" lvl="8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720"/>
              <a:buNone/>
              <a:defRPr sz="750"/>
            </a:lvl9pPr>
          </a:lstStyle>
          <a:p>
            <a:endParaRPr/>
          </a:p>
        </p:txBody>
      </p:sp>
      <p:sp>
        <p:nvSpPr>
          <p:cNvPr id="192" name="Google Shape;192;p31"/>
          <p:cNvSpPr txBox="1">
            <a:spLocks noGrp="1"/>
          </p:cNvSpPr>
          <p:nvPr>
            <p:ph type="dt" idx="10"/>
          </p:nvPr>
        </p:nvSpPr>
        <p:spPr>
          <a:xfrm>
            <a:off x="5405258" y="4531023"/>
            <a:ext cx="684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3" name="Google Shape;193;p31"/>
          <p:cNvSpPr txBox="1">
            <a:spLocks noGrp="1"/>
          </p:cNvSpPr>
          <p:nvPr>
            <p:ph type="ftr" idx="11"/>
          </p:nvPr>
        </p:nvSpPr>
        <p:spPr>
          <a:xfrm>
            <a:off x="609600" y="4531023"/>
            <a:ext cx="4623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4" name="Google Shape;194;p31"/>
          <p:cNvSpPr txBox="1">
            <a:spLocks noGrp="1"/>
          </p:cNvSpPr>
          <p:nvPr>
            <p:ph type="sldNum" idx="12"/>
          </p:nvPr>
        </p:nvSpPr>
        <p:spPr>
          <a:xfrm>
            <a:off x="6444676" y="4531023"/>
            <a:ext cx="5127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aption">
  <p:cSld name="Title and Caption"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32"/>
          <p:cNvSpPr txBox="1">
            <a:spLocks noGrp="1"/>
          </p:cNvSpPr>
          <p:nvPr>
            <p:ph type="title"/>
          </p:nvPr>
        </p:nvSpPr>
        <p:spPr>
          <a:xfrm>
            <a:off x="609600" y="457200"/>
            <a:ext cx="6347700" cy="255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3666" b="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7" name="Google Shape;197;p32"/>
          <p:cNvSpPr txBox="1">
            <a:spLocks noGrp="1"/>
          </p:cNvSpPr>
          <p:nvPr>
            <p:ph type="body" idx="1"/>
          </p:nvPr>
        </p:nvSpPr>
        <p:spPr>
          <a:xfrm>
            <a:off x="609600" y="3352800"/>
            <a:ext cx="6347700" cy="117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None/>
              <a:defRPr sz="1500">
                <a:solidFill>
                  <a:srgbClr val="3F3F3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280"/>
              <a:buNone/>
              <a:defRPr sz="1333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120"/>
              <a:buNone/>
              <a:defRPr sz="1167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120"/>
              <a:buNone/>
              <a:defRPr sz="1167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120"/>
              <a:buNone/>
              <a:defRPr sz="1167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120"/>
              <a:buNone/>
              <a:defRPr sz="1167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120"/>
              <a:buNone/>
              <a:defRPr sz="1167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120"/>
              <a:buNone/>
              <a:defRPr sz="1167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98" name="Google Shape;198;p32"/>
          <p:cNvSpPr txBox="1">
            <a:spLocks noGrp="1"/>
          </p:cNvSpPr>
          <p:nvPr>
            <p:ph type="dt" idx="10"/>
          </p:nvPr>
        </p:nvSpPr>
        <p:spPr>
          <a:xfrm>
            <a:off x="5405258" y="4531023"/>
            <a:ext cx="684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9" name="Google Shape;199;p32"/>
          <p:cNvSpPr txBox="1">
            <a:spLocks noGrp="1"/>
          </p:cNvSpPr>
          <p:nvPr>
            <p:ph type="ftr" idx="11"/>
          </p:nvPr>
        </p:nvSpPr>
        <p:spPr>
          <a:xfrm>
            <a:off x="609600" y="4531023"/>
            <a:ext cx="4623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0" name="Google Shape;200;p32"/>
          <p:cNvSpPr txBox="1">
            <a:spLocks noGrp="1"/>
          </p:cNvSpPr>
          <p:nvPr>
            <p:ph type="sldNum" idx="12"/>
          </p:nvPr>
        </p:nvSpPr>
        <p:spPr>
          <a:xfrm>
            <a:off x="6444676" y="4531023"/>
            <a:ext cx="5127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with Caption">
  <p:cSld name="Quote with Caption"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33"/>
          <p:cNvSpPr txBox="1">
            <a:spLocks noGrp="1"/>
          </p:cNvSpPr>
          <p:nvPr>
            <p:ph type="title"/>
          </p:nvPr>
        </p:nvSpPr>
        <p:spPr>
          <a:xfrm>
            <a:off x="774885" y="457200"/>
            <a:ext cx="6072300" cy="22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3666" b="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3" name="Google Shape;203;p33"/>
          <p:cNvSpPr txBox="1">
            <a:spLocks noGrp="1"/>
          </p:cNvSpPr>
          <p:nvPr>
            <p:ph type="body" idx="1"/>
          </p:nvPr>
        </p:nvSpPr>
        <p:spPr>
          <a:xfrm>
            <a:off x="1101074" y="2724150"/>
            <a:ext cx="5419800" cy="28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280"/>
              <a:buFont typeface="Trebuchet MS"/>
              <a:buNone/>
              <a:defRPr sz="1333">
                <a:solidFill>
                  <a:srgbClr val="7F7F7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204" name="Google Shape;204;p33"/>
          <p:cNvSpPr txBox="1">
            <a:spLocks noGrp="1"/>
          </p:cNvSpPr>
          <p:nvPr>
            <p:ph type="body" idx="2"/>
          </p:nvPr>
        </p:nvSpPr>
        <p:spPr>
          <a:xfrm>
            <a:off x="609599" y="3352800"/>
            <a:ext cx="6347700" cy="117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None/>
              <a:defRPr sz="1500">
                <a:solidFill>
                  <a:srgbClr val="3F3F3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280"/>
              <a:buNone/>
              <a:defRPr sz="1333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120"/>
              <a:buNone/>
              <a:defRPr sz="1167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120"/>
              <a:buNone/>
              <a:defRPr sz="1167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120"/>
              <a:buNone/>
              <a:defRPr sz="1167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120"/>
              <a:buNone/>
              <a:defRPr sz="1167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120"/>
              <a:buNone/>
              <a:defRPr sz="1167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120"/>
              <a:buNone/>
              <a:defRPr sz="1167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05" name="Google Shape;205;p33"/>
          <p:cNvSpPr txBox="1">
            <a:spLocks noGrp="1"/>
          </p:cNvSpPr>
          <p:nvPr>
            <p:ph type="dt" idx="10"/>
          </p:nvPr>
        </p:nvSpPr>
        <p:spPr>
          <a:xfrm>
            <a:off x="5405258" y="4531023"/>
            <a:ext cx="684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6" name="Google Shape;206;p33"/>
          <p:cNvSpPr txBox="1">
            <a:spLocks noGrp="1"/>
          </p:cNvSpPr>
          <p:nvPr>
            <p:ph type="ftr" idx="11"/>
          </p:nvPr>
        </p:nvSpPr>
        <p:spPr>
          <a:xfrm>
            <a:off x="609600" y="4531023"/>
            <a:ext cx="4623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7" name="Google Shape;207;p33"/>
          <p:cNvSpPr txBox="1">
            <a:spLocks noGrp="1"/>
          </p:cNvSpPr>
          <p:nvPr>
            <p:ph type="sldNum" idx="12"/>
          </p:nvPr>
        </p:nvSpPr>
        <p:spPr>
          <a:xfrm>
            <a:off x="6444676" y="4531023"/>
            <a:ext cx="5127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08" name="Google Shape;208;p33"/>
          <p:cNvSpPr txBox="1"/>
          <p:nvPr/>
        </p:nvSpPr>
        <p:spPr>
          <a:xfrm>
            <a:off x="482712" y="592784"/>
            <a:ext cx="457200" cy="4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6175" tIns="38075" rIns="76175" bIns="3807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GB" sz="6666" b="0" i="0" u="none" strike="noStrike" cap="none">
                <a:solidFill>
                  <a:srgbClr val="CDB4DC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 sz="11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9" name="Google Shape;209;p33"/>
          <p:cNvSpPr txBox="1"/>
          <p:nvPr/>
        </p:nvSpPr>
        <p:spPr>
          <a:xfrm>
            <a:off x="6747700" y="2164918"/>
            <a:ext cx="457200" cy="4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6175" tIns="38075" rIns="76175" bIns="3807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GB" sz="6666" b="0" i="0" u="none" strike="noStrike" cap="none">
                <a:solidFill>
                  <a:srgbClr val="CDB4DC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 sz="11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ame Card">
  <p:cSld name="Name Card"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34"/>
          <p:cNvSpPr txBox="1">
            <a:spLocks noGrp="1"/>
          </p:cNvSpPr>
          <p:nvPr>
            <p:ph type="title"/>
          </p:nvPr>
        </p:nvSpPr>
        <p:spPr>
          <a:xfrm>
            <a:off x="609599" y="1448991"/>
            <a:ext cx="6347700" cy="194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3666" b="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2" name="Google Shape;212;p34"/>
          <p:cNvSpPr txBox="1">
            <a:spLocks noGrp="1"/>
          </p:cNvSpPr>
          <p:nvPr>
            <p:ph type="body" idx="1"/>
          </p:nvPr>
        </p:nvSpPr>
        <p:spPr>
          <a:xfrm>
            <a:off x="609599" y="3395586"/>
            <a:ext cx="6347700" cy="113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None/>
              <a:defRPr sz="1500">
                <a:solidFill>
                  <a:srgbClr val="3F3F3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280"/>
              <a:buNone/>
              <a:defRPr sz="1333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120"/>
              <a:buNone/>
              <a:defRPr sz="1167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120"/>
              <a:buNone/>
              <a:defRPr sz="1167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120"/>
              <a:buNone/>
              <a:defRPr sz="1167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120"/>
              <a:buNone/>
              <a:defRPr sz="1167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120"/>
              <a:buNone/>
              <a:defRPr sz="1167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120"/>
              <a:buNone/>
              <a:defRPr sz="1167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13" name="Google Shape;213;p34"/>
          <p:cNvSpPr txBox="1">
            <a:spLocks noGrp="1"/>
          </p:cNvSpPr>
          <p:nvPr>
            <p:ph type="dt" idx="10"/>
          </p:nvPr>
        </p:nvSpPr>
        <p:spPr>
          <a:xfrm>
            <a:off x="5405258" y="4531023"/>
            <a:ext cx="684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4" name="Google Shape;214;p34"/>
          <p:cNvSpPr txBox="1">
            <a:spLocks noGrp="1"/>
          </p:cNvSpPr>
          <p:nvPr>
            <p:ph type="ftr" idx="11"/>
          </p:nvPr>
        </p:nvSpPr>
        <p:spPr>
          <a:xfrm>
            <a:off x="609600" y="4531023"/>
            <a:ext cx="4623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5" name="Google Shape;215;p34"/>
          <p:cNvSpPr txBox="1">
            <a:spLocks noGrp="1"/>
          </p:cNvSpPr>
          <p:nvPr>
            <p:ph type="sldNum" idx="12"/>
          </p:nvPr>
        </p:nvSpPr>
        <p:spPr>
          <a:xfrm>
            <a:off x="6444676" y="4531023"/>
            <a:ext cx="5127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Name Card">
  <p:cSld name="Quote Name Card"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35"/>
          <p:cNvSpPr txBox="1">
            <a:spLocks noGrp="1"/>
          </p:cNvSpPr>
          <p:nvPr>
            <p:ph type="title"/>
          </p:nvPr>
        </p:nvSpPr>
        <p:spPr>
          <a:xfrm>
            <a:off x="774885" y="457200"/>
            <a:ext cx="6072300" cy="22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3666" b="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8" name="Google Shape;218;p35"/>
          <p:cNvSpPr txBox="1">
            <a:spLocks noGrp="1"/>
          </p:cNvSpPr>
          <p:nvPr>
            <p:ph type="body" idx="1"/>
          </p:nvPr>
        </p:nvSpPr>
        <p:spPr>
          <a:xfrm>
            <a:off x="609597" y="3009900"/>
            <a:ext cx="6347700" cy="38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920"/>
              <a:buFont typeface="Trebuchet MS"/>
              <a:buNone/>
              <a:defRPr sz="2000">
                <a:solidFill>
                  <a:srgbClr val="3F3F3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219" name="Google Shape;219;p35"/>
          <p:cNvSpPr txBox="1">
            <a:spLocks noGrp="1"/>
          </p:cNvSpPr>
          <p:nvPr>
            <p:ph type="body" idx="2"/>
          </p:nvPr>
        </p:nvSpPr>
        <p:spPr>
          <a:xfrm>
            <a:off x="609599" y="3395586"/>
            <a:ext cx="6347700" cy="113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None/>
              <a:defRPr sz="1500">
                <a:solidFill>
                  <a:srgbClr val="7F7F7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280"/>
              <a:buNone/>
              <a:defRPr sz="1333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120"/>
              <a:buNone/>
              <a:defRPr sz="1167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120"/>
              <a:buNone/>
              <a:defRPr sz="1167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120"/>
              <a:buNone/>
              <a:defRPr sz="1167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120"/>
              <a:buNone/>
              <a:defRPr sz="1167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120"/>
              <a:buNone/>
              <a:defRPr sz="1167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120"/>
              <a:buNone/>
              <a:defRPr sz="1167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20" name="Google Shape;220;p35"/>
          <p:cNvSpPr txBox="1">
            <a:spLocks noGrp="1"/>
          </p:cNvSpPr>
          <p:nvPr>
            <p:ph type="dt" idx="10"/>
          </p:nvPr>
        </p:nvSpPr>
        <p:spPr>
          <a:xfrm>
            <a:off x="5405258" y="4531023"/>
            <a:ext cx="684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1" name="Google Shape;221;p35"/>
          <p:cNvSpPr txBox="1">
            <a:spLocks noGrp="1"/>
          </p:cNvSpPr>
          <p:nvPr>
            <p:ph type="ftr" idx="11"/>
          </p:nvPr>
        </p:nvSpPr>
        <p:spPr>
          <a:xfrm>
            <a:off x="609600" y="4531023"/>
            <a:ext cx="4623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2" name="Google Shape;222;p35"/>
          <p:cNvSpPr txBox="1">
            <a:spLocks noGrp="1"/>
          </p:cNvSpPr>
          <p:nvPr>
            <p:ph type="sldNum" idx="12"/>
          </p:nvPr>
        </p:nvSpPr>
        <p:spPr>
          <a:xfrm>
            <a:off x="6444676" y="4531023"/>
            <a:ext cx="5127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23" name="Google Shape;223;p35"/>
          <p:cNvSpPr txBox="1"/>
          <p:nvPr/>
        </p:nvSpPr>
        <p:spPr>
          <a:xfrm>
            <a:off x="482712" y="592784"/>
            <a:ext cx="457200" cy="4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6175" tIns="38075" rIns="76175" bIns="3807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GB" sz="6666" b="0" i="0" u="none" strike="noStrike" cap="none">
                <a:solidFill>
                  <a:srgbClr val="CDB4DC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 sz="11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4" name="Google Shape;224;p35"/>
          <p:cNvSpPr txBox="1"/>
          <p:nvPr/>
        </p:nvSpPr>
        <p:spPr>
          <a:xfrm>
            <a:off x="6747700" y="2164918"/>
            <a:ext cx="457200" cy="4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6175" tIns="38075" rIns="76175" bIns="3807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-GB" sz="6666" b="0" i="0" u="none" strike="noStrike" cap="none">
                <a:solidFill>
                  <a:srgbClr val="CDB4DC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 sz="11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rue or False">
  <p:cSld name="True or False"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36"/>
          <p:cNvSpPr txBox="1">
            <a:spLocks noGrp="1"/>
          </p:cNvSpPr>
          <p:nvPr>
            <p:ph type="title"/>
          </p:nvPr>
        </p:nvSpPr>
        <p:spPr>
          <a:xfrm>
            <a:off x="615848" y="457200"/>
            <a:ext cx="6341400" cy="22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3666" b="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7" name="Google Shape;227;p36"/>
          <p:cNvSpPr txBox="1">
            <a:spLocks noGrp="1"/>
          </p:cNvSpPr>
          <p:nvPr>
            <p:ph type="body" idx="1"/>
          </p:nvPr>
        </p:nvSpPr>
        <p:spPr>
          <a:xfrm>
            <a:off x="609597" y="3009900"/>
            <a:ext cx="6347700" cy="38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920"/>
              <a:buFont typeface="Trebuchet MS"/>
              <a:buNone/>
              <a:defRPr sz="2000">
                <a:solidFill>
                  <a:schemeClr val="accent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228" name="Google Shape;228;p36"/>
          <p:cNvSpPr txBox="1">
            <a:spLocks noGrp="1"/>
          </p:cNvSpPr>
          <p:nvPr>
            <p:ph type="body" idx="2"/>
          </p:nvPr>
        </p:nvSpPr>
        <p:spPr>
          <a:xfrm>
            <a:off x="609599" y="3395586"/>
            <a:ext cx="6347700" cy="113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None/>
              <a:defRPr sz="1500">
                <a:solidFill>
                  <a:srgbClr val="7F7F7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280"/>
              <a:buNone/>
              <a:defRPr sz="1333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120"/>
              <a:buNone/>
              <a:defRPr sz="1167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120"/>
              <a:buNone/>
              <a:defRPr sz="1167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120"/>
              <a:buNone/>
              <a:defRPr sz="1167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120"/>
              <a:buNone/>
              <a:defRPr sz="1167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120"/>
              <a:buNone/>
              <a:defRPr sz="1167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120"/>
              <a:buNone/>
              <a:defRPr sz="1167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29" name="Google Shape;229;p36"/>
          <p:cNvSpPr txBox="1">
            <a:spLocks noGrp="1"/>
          </p:cNvSpPr>
          <p:nvPr>
            <p:ph type="dt" idx="10"/>
          </p:nvPr>
        </p:nvSpPr>
        <p:spPr>
          <a:xfrm>
            <a:off x="5405258" y="4531023"/>
            <a:ext cx="684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0" name="Google Shape;230;p36"/>
          <p:cNvSpPr txBox="1">
            <a:spLocks noGrp="1"/>
          </p:cNvSpPr>
          <p:nvPr>
            <p:ph type="ftr" idx="11"/>
          </p:nvPr>
        </p:nvSpPr>
        <p:spPr>
          <a:xfrm>
            <a:off x="609600" y="4531023"/>
            <a:ext cx="4623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1" name="Google Shape;231;p36"/>
          <p:cNvSpPr txBox="1">
            <a:spLocks noGrp="1"/>
          </p:cNvSpPr>
          <p:nvPr>
            <p:ph type="sldNum" idx="12"/>
          </p:nvPr>
        </p:nvSpPr>
        <p:spPr>
          <a:xfrm>
            <a:off x="6444676" y="4531023"/>
            <a:ext cx="5127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37"/>
          <p:cNvSpPr txBox="1">
            <a:spLocks noGrp="1"/>
          </p:cNvSpPr>
          <p:nvPr>
            <p:ph type="title"/>
          </p:nvPr>
        </p:nvSpPr>
        <p:spPr>
          <a:xfrm>
            <a:off x="609600" y="457200"/>
            <a:ext cx="63477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4" name="Google Shape;234;p37"/>
          <p:cNvSpPr txBox="1">
            <a:spLocks noGrp="1"/>
          </p:cNvSpPr>
          <p:nvPr>
            <p:ph type="body" idx="1"/>
          </p:nvPr>
        </p:nvSpPr>
        <p:spPr>
          <a:xfrm rot="5400000">
            <a:off x="2328164" y="-98107"/>
            <a:ext cx="2910600" cy="63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235" name="Google Shape;235;p37"/>
          <p:cNvSpPr txBox="1">
            <a:spLocks noGrp="1"/>
          </p:cNvSpPr>
          <p:nvPr>
            <p:ph type="dt" idx="10"/>
          </p:nvPr>
        </p:nvSpPr>
        <p:spPr>
          <a:xfrm>
            <a:off x="5405258" y="4531023"/>
            <a:ext cx="684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6" name="Google Shape;236;p37"/>
          <p:cNvSpPr txBox="1">
            <a:spLocks noGrp="1"/>
          </p:cNvSpPr>
          <p:nvPr>
            <p:ph type="ftr" idx="11"/>
          </p:nvPr>
        </p:nvSpPr>
        <p:spPr>
          <a:xfrm>
            <a:off x="609600" y="4531023"/>
            <a:ext cx="4623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7" name="Google Shape;237;p37"/>
          <p:cNvSpPr txBox="1">
            <a:spLocks noGrp="1"/>
          </p:cNvSpPr>
          <p:nvPr>
            <p:ph type="sldNum" idx="12"/>
          </p:nvPr>
        </p:nvSpPr>
        <p:spPr>
          <a:xfrm>
            <a:off x="6444676" y="4531023"/>
            <a:ext cx="5127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38"/>
          <p:cNvSpPr txBox="1">
            <a:spLocks noGrp="1"/>
          </p:cNvSpPr>
          <p:nvPr>
            <p:ph type="title"/>
          </p:nvPr>
        </p:nvSpPr>
        <p:spPr>
          <a:xfrm rot="5400000">
            <a:off x="4497476" y="1936950"/>
            <a:ext cx="3938400" cy="97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0" name="Google Shape;240;p38"/>
          <p:cNvSpPr txBox="1">
            <a:spLocks noGrp="1"/>
          </p:cNvSpPr>
          <p:nvPr>
            <p:ph type="body" idx="1"/>
          </p:nvPr>
        </p:nvSpPr>
        <p:spPr>
          <a:xfrm rot="5400000">
            <a:off x="1237875" y="-171150"/>
            <a:ext cx="3938400" cy="51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241" name="Google Shape;241;p38"/>
          <p:cNvSpPr txBox="1">
            <a:spLocks noGrp="1"/>
          </p:cNvSpPr>
          <p:nvPr>
            <p:ph type="dt" idx="10"/>
          </p:nvPr>
        </p:nvSpPr>
        <p:spPr>
          <a:xfrm>
            <a:off x="5405258" y="4531023"/>
            <a:ext cx="684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2" name="Google Shape;242;p38"/>
          <p:cNvSpPr txBox="1">
            <a:spLocks noGrp="1"/>
          </p:cNvSpPr>
          <p:nvPr>
            <p:ph type="ftr" idx="11"/>
          </p:nvPr>
        </p:nvSpPr>
        <p:spPr>
          <a:xfrm>
            <a:off x="609600" y="4531023"/>
            <a:ext cx="4623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3" name="Google Shape;243;p38"/>
          <p:cNvSpPr txBox="1">
            <a:spLocks noGrp="1"/>
          </p:cNvSpPr>
          <p:nvPr>
            <p:ph type="sldNum" idx="12"/>
          </p:nvPr>
        </p:nvSpPr>
        <p:spPr>
          <a:xfrm>
            <a:off x="6444676" y="4531023"/>
            <a:ext cx="5127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Google Shape;51;p13"/>
          <p:cNvGrpSpPr/>
          <p:nvPr/>
        </p:nvGrpSpPr>
        <p:grpSpPr>
          <a:xfrm>
            <a:off x="-8467" y="-6351"/>
            <a:ext cx="9169805" cy="5156201"/>
            <a:chOff x="-8467" y="-8468"/>
            <a:chExt cx="9169805" cy="6874935"/>
          </a:xfrm>
        </p:grpSpPr>
        <p:sp>
          <p:nvSpPr>
            <p:cNvPr id="52" name="Google Shape;52;p13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 extrusionOk="0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353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53" name="Google Shape;53;p13"/>
            <p:cNvCxnSpPr/>
            <p:nvPr/>
          </p:nvCxnSpPr>
          <p:spPr>
            <a:xfrm rot="10800000" flipH="1">
              <a:off x="5130830" y="4175701"/>
              <a:ext cx="4022400" cy="2682300"/>
            </a:xfrm>
            <a:prstGeom prst="straightConnector1">
              <a:avLst/>
            </a:prstGeom>
            <a:noFill/>
            <a:ln w="9525" cap="flat" cmpd="sng">
              <a:solidFill>
                <a:srgbClr val="D8D8D8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54" name="Google Shape;54;p13"/>
            <p:cNvCxnSpPr/>
            <p:nvPr/>
          </p:nvCxnSpPr>
          <p:spPr>
            <a:xfrm>
              <a:off x="7042707" y="0"/>
              <a:ext cx="1219200" cy="6858000"/>
            </a:xfrm>
            <a:prstGeom prst="straightConnector1">
              <a:avLst/>
            </a:prstGeom>
            <a:noFill/>
            <a:ln w="9525" cap="flat" cmpd="sng">
              <a:solidFill>
                <a:srgbClr val="BFBFBF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55" name="Google Shape;55;p13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 extrusionOk="0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2863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" name="Google Shape;56;p13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 extrusionOk="0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" name="Google Shape;57;p13"/>
            <p:cNvSpPr/>
            <p:nvPr/>
          </p:nvSpPr>
          <p:spPr>
            <a:xfrm>
              <a:off x="6637896" y="3920066"/>
              <a:ext cx="2509944" cy="2933700"/>
            </a:xfrm>
            <a:custGeom>
              <a:avLst/>
              <a:gdLst/>
              <a:ahLst/>
              <a:cxnLst/>
              <a:rect l="l" t="t" r="r" b="b"/>
              <a:pathLst>
                <a:path w="3259667" h="3810000" extrusionOk="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059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" name="Google Shape;58;p13"/>
            <p:cNvSpPr/>
            <p:nvPr/>
          </p:nvSpPr>
          <p:spPr>
            <a:xfrm>
              <a:off x="7010429" y="-8467"/>
              <a:ext cx="2139950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 extrusionOk="0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14DAA">
                <a:alpha val="68630"/>
              </a:srgbClr>
            </a:solidFill>
            <a:ln>
              <a:noFill/>
            </a:ln>
          </p:spPr>
        </p:sp>
        <p:sp>
          <p:nvSpPr>
            <p:cNvPr id="59" name="Google Shape;59;p13"/>
            <p:cNvSpPr/>
            <p:nvPr/>
          </p:nvSpPr>
          <p:spPr>
            <a:xfrm>
              <a:off x="8295776" y="-8467"/>
              <a:ext cx="859028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 extrusionOk="0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rgbClr val="CDB4DC">
                <a:alpha val="686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" name="Google Shape;60;p13"/>
            <p:cNvSpPr/>
            <p:nvPr/>
          </p:nvSpPr>
          <p:spPr>
            <a:xfrm>
              <a:off x="8077231" y="-8468"/>
              <a:ext cx="1067005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 extrusionOk="0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353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" name="Google Shape;61;p13"/>
            <p:cNvSpPr/>
            <p:nvPr/>
          </p:nvSpPr>
          <p:spPr>
            <a:xfrm>
              <a:off x="8060297" y="4893733"/>
              <a:ext cx="1092200" cy="1960880"/>
            </a:xfrm>
            <a:custGeom>
              <a:avLst/>
              <a:gdLst/>
              <a:ahLst/>
              <a:cxnLst/>
              <a:rect l="l" t="t" r="r" b="b"/>
              <a:pathLst>
                <a:path w="1820333" h="3268133" extrusionOk="0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62" name="Google Shape;62;p13"/>
          <p:cNvSpPr txBox="1">
            <a:spLocks noGrp="1"/>
          </p:cNvSpPr>
          <p:nvPr>
            <p:ph type="title"/>
          </p:nvPr>
        </p:nvSpPr>
        <p:spPr>
          <a:xfrm>
            <a:off x="609599" y="457200"/>
            <a:ext cx="63477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3" name="Google Shape;63;p13"/>
          <p:cNvSpPr txBox="1">
            <a:spLocks noGrp="1"/>
          </p:cNvSpPr>
          <p:nvPr>
            <p:ph type="body" idx="1"/>
          </p:nvPr>
        </p:nvSpPr>
        <p:spPr>
          <a:xfrm>
            <a:off x="609599" y="1620443"/>
            <a:ext cx="6347700" cy="291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"/>
              <a:buChar char="►"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0988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"/>
              <a:buChar char="►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9971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"/>
              <a:buChar char="►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8956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8956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8956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8956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8955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8955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64" name="Google Shape;64;p13"/>
          <p:cNvSpPr txBox="1">
            <a:spLocks noGrp="1"/>
          </p:cNvSpPr>
          <p:nvPr>
            <p:ph type="dt" idx="10"/>
          </p:nvPr>
        </p:nvSpPr>
        <p:spPr>
          <a:xfrm>
            <a:off x="5405258" y="4531022"/>
            <a:ext cx="684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65" name="Google Shape;65;p13"/>
          <p:cNvSpPr txBox="1">
            <a:spLocks noGrp="1"/>
          </p:cNvSpPr>
          <p:nvPr>
            <p:ph type="ftr" idx="11"/>
          </p:nvPr>
        </p:nvSpPr>
        <p:spPr>
          <a:xfrm>
            <a:off x="609599" y="4531022"/>
            <a:ext cx="4623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66" name="Google Shape;66;p13"/>
          <p:cNvSpPr txBox="1">
            <a:spLocks noGrp="1"/>
          </p:cNvSpPr>
          <p:nvPr>
            <p:ph type="sldNum" idx="12"/>
          </p:nvPr>
        </p:nvSpPr>
        <p:spPr>
          <a:xfrm>
            <a:off x="6444676" y="4531022"/>
            <a:ext cx="5127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5" name="Google Shape;155;p27"/>
          <p:cNvGrpSpPr/>
          <p:nvPr/>
        </p:nvGrpSpPr>
        <p:grpSpPr>
          <a:xfrm>
            <a:off x="-8467" y="-6351"/>
            <a:ext cx="9169805" cy="5156201"/>
            <a:chOff x="-8467" y="-8468"/>
            <a:chExt cx="9169805" cy="6874935"/>
          </a:xfrm>
        </p:grpSpPr>
        <p:sp>
          <p:nvSpPr>
            <p:cNvPr id="156" name="Google Shape;156;p27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 extrusionOk="0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314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1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157" name="Google Shape;157;p27"/>
            <p:cNvCxnSpPr/>
            <p:nvPr/>
          </p:nvCxnSpPr>
          <p:spPr>
            <a:xfrm rot="10800000" flipH="1">
              <a:off x="5130830" y="4175701"/>
              <a:ext cx="4022400" cy="2682300"/>
            </a:xfrm>
            <a:prstGeom prst="straightConnector1">
              <a:avLst/>
            </a:prstGeom>
            <a:noFill/>
            <a:ln w="9525" cap="flat" cmpd="sng">
              <a:solidFill>
                <a:srgbClr val="D8D8D8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58" name="Google Shape;158;p27"/>
            <p:cNvCxnSpPr/>
            <p:nvPr/>
          </p:nvCxnSpPr>
          <p:spPr>
            <a:xfrm>
              <a:off x="7042707" y="0"/>
              <a:ext cx="1219200" cy="6858000"/>
            </a:xfrm>
            <a:prstGeom prst="straightConnector1">
              <a:avLst/>
            </a:prstGeom>
            <a:noFill/>
            <a:ln w="9525" cap="flat" cmpd="sng">
              <a:solidFill>
                <a:srgbClr val="BFBFBF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159" name="Google Shape;159;p27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 extrusionOk="0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2824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1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0" name="Google Shape;160;p27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 extrusionOk="0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1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1" name="Google Shape;161;p27"/>
            <p:cNvSpPr/>
            <p:nvPr/>
          </p:nvSpPr>
          <p:spPr>
            <a:xfrm>
              <a:off x="6637896" y="3920066"/>
              <a:ext cx="2509944" cy="2933700"/>
            </a:xfrm>
            <a:custGeom>
              <a:avLst/>
              <a:gdLst/>
              <a:ahLst/>
              <a:cxnLst/>
              <a:rect l="l" t="t" r="r" b="b"/>
              <a:pathLst>
                <a:path w="3259667" h="3810000" extrusionOk="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02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1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2" name="Google Shape;162;p27"/>
            <p:cNvSpPr/>
            <p:nvPr/>
          </p:nvSpPr>
          <p:spPr>
            <a:xfrm>
              <a:off x="7010429" y="-8467"/>
              <a:ext cx="2139950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 extrusionOk="0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14DAA">
                <a:alpha val="68240"/>
              </a:srgbClr>
            </a:solidFill>
            <a:ln>
              <a:noFill/>
            </a:ln>
          </p:spPr>
        </p:sp>
        <p:sp>
          <p:nvSpPr>
            <p:cNvPr id="163" name="Google Shape;163;p27"/>
            <p:cNvSpPr/>
            <p:nvPr/>
          </p:nvSpPr>
          <p:spPr>
            <a:xfrm>
              <a:off x="8295776" y="-8467"/>
              <a:ext cx="859028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 extrusionOk="0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rgbClr val="CDB4DC">
                <a:alpha val="6824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1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4" name="Google Shape;164;p27"/>
            <p:cNvSpPr/>
            <p:nvPr/>
          </p:nvSpPr>
          <p:spPr>
            <a:xfrm>
              <a:off x="8077231" y="-8468"/>
              <a:ext cx="1067005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 extrusionOk="0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314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1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5" name="Google Shape;165;p27"/>
            <p:cNvSpPr/>
            <p:nvPr/>
          </p:nvSpPr>
          <p:spPr>
            <a:xfrm>
              <a:off x="8060297" y="4893733"/>
              <a:ext cx="1092200" cy="1960880"/>
            </a:xfrm>
            <a:custGeom>
              <a:avLst/>
              <a:gdLst/>
              <a:ahLst/>
              <a:cxnLst/>
              <a:rect l="l" t="t" r="r" b="b"/>
              <a:pathLst>
                <a:path w="1820333" h="3268133" extrusionOk="0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1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66" name="Google Shape;166;p27"/>
          <p:cNvSpPr txBox="1">
            <a:spLocks noGrp="1"/>
          </p:cNvSpPr>
          <p:nvPr>
            <p:ph type="title"/>
          </p:nvPr>
        </p:nvSpPr>
        <p:spPr>
          <a:xfrm>
            <a:off x="609600" y="457200"/>
            <a:ext cx="63477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67" name="Google Shape;167;p27"/>
          <p:cNvSpPr txBox="1">
            <a:spLocks noGrp="1"/>
          </p:cNvSpPr>
          <p:nvPr>
            <p:ph type="body" idx="1"/>
          </p:nvPr>
        </p:nvSpPr>
        <p:spPr>
          <a:xfrm>
            <a:off x="609599" y="1620443"/>
            <a:ext cx="6347700" cy="291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2004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0988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►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9971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►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8956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8956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8956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8956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8955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89559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68" name="Google Shape;168;p27"/>
          <p:cNvSpPr txBox="1">
            <a:spLocks noGrp="1"/>
          </p:cNvSpPr>
          <p:nvPr>
            <p:ph type="dt" idx="10"/>
          </p:nvPr>
        </p:nvSpPr>
        <p:spPr>
          <a:xfrm>
            <a:off x="5405258" y="4531023"/>
            <a:ext cx="684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75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69" name="Google Shape;169;p27"/>
          <p:cNvSpPr txBox="1">
            <a:spLocks noGrp="1"/>
          </p:cNvSpPr>
          <p:nvPr>
            <p:ph type="ftr" idx="11"/>
          </p:nvPr>
        </p:nvSpPr>
        <p:spPr>
          <a:xfrm>
            <a:off x="609600" y="4531023"/>
            <a:ext cx="4623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75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70" name="Google Shape;170;p27"/>
          <p:cNvSpPr txBox="1">
            <a:spLocks noGrp="1"/>
          </p:cNvSpPr>
          <p:nvPr>
            <p:ph type="sldNum" idx="12"/>
          </p:nvPr>
        </p:nvSpPr>
        <p:spPr>
          <a:xfrm>
            <a:off x="6444676" y="4531023"/>
            <a:ext cx="5127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75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6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6.png"/><Relationship Id="rId9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11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12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14.png"/><Relationship Id="rId4" Type="http://schemas.openxmlformats.org/officeDocument/2006/relationships/image" Target="../media/image6.png"/><Relationship Id="rId9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9" name="Google Shape;249;p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17646" y="4235147"/>
            <a:ext cx="1789425" cy="944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" name="Google Shape;250;p3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787188" y="2172014"/>
            <a:ext cx="1289719" cy="85981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1" name="Google Shape;251;p3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939590" y="3262212"/>
            <a:ext cx="1289719" cy="916145"/>
          </a:xfrm>
          <a:prstGeom prst="rect">
            <a:avLst/>
          </a:prstGeom>
          <a:noFill/>
          <a:ln>
            <a:noFill/>
          </a:ln>
        </p:spPr>
      </p:pic>
      <p:pic>
        <p:nvPicPr>
          <p:cNvPr id="252" name="Google Shape;252;p3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814803" y="1064971"/>
            <a:ext cx="1187625" cy="967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253" name="Google Shape;253;p3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693476" y="51673"/>
            <a:ext cx="1289719" cy="859810"/>
          </a:xfrm>
          <a:prstGeom prst="rect">
            <a:avLst/>
          </a:prstGeom>
          <a:noFill/>
          <a:ln>
            <a:noFill/>
          </a:ln>
        </p:spPr>
      </p:pic>
      <p:sp>
        <p:nvSpPr>
          <p:cNvPr id="254" name="Google Shape;254;p39"/>
          <p:cNvSpPr txBox="1"/>
          <p:nvPr/>
        </p:nvSpPr>
        <p:spPr>
          <a:xfrm>
            <a:off x="685800" y="432147"/>
            <a:ext cx="6018000" cy="397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n-GB" sz="55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GCSE Options Assembly</a:t>
            </a:r>
            <a:endParaRPr sz="5500" b="1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endParaRPr sz="2800" b="1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n-GB" sz="28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Mrs Bassi - Assistant Principal KS4 </a:t>
            </a:r>
            <a:endParaRPr sz="2800" b="1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n-GB" sz="28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Miss Harvey - Head of Year 9 </a:t>
            </a:r>
            <a:endParaRPr sz="2800" b="1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endParaRPr sz="2800" b="1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n-GB" sz="30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Tuesday 11th February 2025</a:t>
            </a:r>
            <a:endParaRPr sz="3000" b="1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0" name="Google Shape;260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17646" y="4235147"/>
            <a:ext cx="1789425" cy="944625"/>
          </a:xfrm>
          <a:prstGeom prst="rect">
            <a:avLst/>
          </a:prstGeom>
          <a:noFill/>
          <a:ln>
            <a:noFill/>
          </a:ln>
        </p:spPr>
      </p:pic>
      <p:sp>
        <p:nvSpPr>
          <p:cNvPr id="261" name="Google Shape;261;p40" descr="Social Psychology v. Behavioral Economics: 3 Key Differences ..."/>
          <p:cNvSpPr/>
          <p:nvPr/>
        </p:nvSpPr>
        <p:spPr>
          <a:xfrm>
            <a:off x="155575" y="-108347"/>
            <a:ext cx="3048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62" name="Google Shape;262;p40" descr="Social Psychology v. Behavioral Economics: 3 Key Differences ..."/>
          <p:cNvSpPr/>
          <p:nvPr/>
        </p:nvSpPr>
        <p:spPr>
          <a:xfrm>
            <a:off x="307975" y="5953"/>
            <a:ext cx="3048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263" name="Google Shape;263;p4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32615" y="4558669"/>
            <a:ext cx="1652821" cy="4807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64" name="Google Shape;264;p4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787188" y="2172014"/>
            <a:ext cx="1289719" cy="85981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5" name="Google Shape;265;p4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939590" y="3262212"/>
            <a:ext cx="1289719" cy="91614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6" name="Google Shape;266;p4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14803" y="1064971"/>
            <a:ext cx="1187625" cy="967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267" name="Google Shape;267;p40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693476" y="51673"/>
            <a:ext cx="1289719" cy="859810"/>
          </a:xfrm>
          <a:prstGeom prst="rect">
            <a:avLst/>
          </a:prstGeom>
          <a:noFill/>
          <a:ln>
            <a:noFill/>
          </a:ln>
        </p:spPr>
      </p:pic>
      <p:sp>
        <p:nvSpPr>
          <p:cNvPr id="268" name="Google Shape;268;p40"/>
          <p:cNvSpPr txBox="1"/>
          <p:nvPr/>
        </p:nvSpPr>
        <p:spPr>
          <a:xfrm>
            <a:off x="76200" y="5953"/>
            <a:ext cx="7046400" cy="66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endParaRPr sz="37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269" name="Google Shape;269;p40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07975" y="378688"/>
            <a:ext cx="6610350" cy="3533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5" name="Google Shape;275;p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17646" y="4235147"/>
            <a:ext cx="1789425" cy="944625"/>
          </a:xfrm>
          <a:prstGeom prst="rect">
            <a:avLst/>
          </a:prstGeom>
          <a:noFill/>
          <a:ln>
            <a:noFill/>
          </a:ln>
        </p:spPr>
      </p:pic>
      <p:sp>
        <p:nvSpPr>
          <p:cNvPr id="276" name="Google Shape;276;p41" descr="Social Psychology v. Behavioral Economics: 3 Key Differences ..."/>
          <p:cNvSpPr/>
          <p:nvPr/>
        </p:nvSpPr>
        <p:spPr>
          <a:xfrm>
            <a:off x="155575" y="-108347"/>
            <a:ext cx="3048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77" name="Google Shape;277;p41" descr="Social Psychology v. Behavioral Economics: 3 Key Differences ..."/>
          <p:cNvSpPr/>
          <p:nvPr/>
        </p:nvSpPr>
        <p:spPr>
          <a:xfrm>
            <a:off x="307975" y="5953"/>
            <a:ext cx="3048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278" name="Google Shape;278;p4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32615" y="4558669"/>
            <a:ext cx="1652821" cy="4807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79" name="Google Shape;279;p4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787188" y="2172014"/>
            <a:ext cx="1289719" cy="85981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0" name="Google Shape;280;p4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939590" y="3262212"/>
            <a:ext cx="1289719" cy="91614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1" name="Google Shape;281;p4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14803" y="1064971"/>
            <a:ext cx="1187625" cy="967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282" name="Google Shape;282;p4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693476" y="51673"/>
            <a:ext cx="1289719" cy="859810"/>
          </a:xfrm>
          <a:prstGeom prst="rect">
            <a:avLst/>
          </a:prstGeom>
          <a:noFill/>
          <a:ln>
            <a:noFill/>
          </a:ln>
        </p:spPr>
      </p:pic>
      <p:sp>
        <p:nvSpPr>
          <p:cNvPr id="283" name="Google Shape;283;p41"/>
          <p:cNvSpPr txBox="1"/>
          <p:nvPr/>
        </p:nvSpPr>
        <p:spPr>
          <a:xfrm>
            <a:off x="76200" y="5953"/>
            <a:ext cx="7046400" cy="66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endParaRPr sz="37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84" name="Google Shape;284;p41"/>
          <p:cNvSpPr txBox="1">
            <a:spLocks noGrp="1"/>
          </p:cNvSpPr>
          <p:nvPr>
            <p:ph type="title"/>
          </p:nvPr>
        </p:nvSpPr>
        <p:spPr>
          <a:xfrm>
            <a:off x="155575" y="120250"/>
            <a:ext cx="5866500" cy="597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90"/>
              <a:buFont typeface="Arial"/>
              <a:buNone/>
            </a:pPr>
            <a:r>
              <a:rPr lang="en-GB" sz="2860" b="1">
                <a:solidFill>
                  <a:srgbClr val="674EA7"/>
                </a:solidFill>
                <a:latin typeface="Calibri"/>
                <a:ea typeface="Calibri"/>
                <a:cs typeface="Calibri"/>
                <a:sym typeface="Calibri"/>
              </a:rPr>
              <a:t>What are options?</a:t>
            </a:r>
            <a:endParaRPr sz="3040"/>
          </a:p>
        </p:txBody>
      </p:sp>
      <p:sp>
        <p:nvSpPr>
          <p:cNvPr id="285" name="Google Shape;285;p41"/>
          <p:cNvSpPr txBox="1">
            <a:spLocks noGrp="1"/>
          </p:cNvSpPr>
          <p:nvPr>
            <p:ph type="body" idx="1"/>
          </p:nvPr>
        </p:nvSpPr>
        <p:spPr>
          <a:xfrm>
            <a:off x="155575" y="667750"/>
            <a:ext cx="7046400" cy="3643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 fontScale="25000" lnSpcReduction="20000"/>
          </a:bodyPr>
          <a:lstStyle/>
          <a:p>
            <a:pPr marL="457200" lvl="0" indent="-33777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Char char="●"/>
            </a:pPr>
            <a:r>
              <a:rPr lang="en-GB" sz="6877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 9 options are the decisions your child will make as to which subjects they wish to continue studying and which subjects they will drop!</a:t>
            </a:r>
            <a:endParaRPr sz="6877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877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3777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Char char="●"/>
            </a:pPr>
            <a:r>
              <a:rPr lang="en-GB" sz="6877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This process is the first step toward your child’s future destination(s)</a:t>
            </a:r>
            <a:endParaRPr sz="6877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877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3777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Char char="●"/>
            </a:pPr>
            <a:r>
              <a:rPr lang="en-GB" sz="6877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It is VITAL that they think carefully about the choices they make and the subjects they chose.</a:t>
            </a:r>
            <a:endParaRPr sz="6877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877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3777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Char char="●"/>
            </a:pPr>
            <a:r>
              <a:rPr lang="en-GB" sz="6877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decisions they make can impact on your future choices.</a:t>
            </a:r>
            <a:endParaRPr sz="6877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877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3777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Char char="●"/>
            </a:pPr>
            <a:r>
              <a:rPr lang="en-GB" sz="6877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They may or may not have an idea about future careers. Please do not feel under pressure, this is entirely common.</a:t>
            </a:r>
            <a:endParaRPr sz="6877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877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3777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Char char="●"/>
            </a:pPr>
            <a:r>
              <a:rPr lang="en-GB" sz="6877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These “option” subjects shape the immediate direction, but they do not mean other options will not be available beyond Year 11</a:t>
            </a:r>
            <a:endParaRPr sz="6877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661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45833"/>
              <a:buFont typeface="Arial"/>
              <a:buNone/>
            </a:pP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45833"/>
              <a:buFont typeface="Arial"/>
              <a:buNone/>
            </a:pP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61111"/>
              <a:buFont typeface="Arial"/>
              <a:buNone/>
            </a:pPr>
            <a:endParaRPr/>
          </a:p>
        </p:txBody>
      </p:sp>
      <p:sp>
        <p:nvSpPr>
          <p:cNvPr id="286" name="Google Shape;286;p41"/>
          <p:cNvSpPr txBox="1"/>
          <p:nvPr/>
        </p:nvSpPr>
        <p:spPr>
          <a:xfrm>
            <a:off x="1442150" y="4178350"/>
            <a:ext cx="5000100" cy="72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1">
                <a:solidFill>
                  <a:srgbClr val="351C75"/>
                </a:solidFill>
                <a:latin typeface="Trebuchet MS"/>
                <a:ea typeface="Trebuchet MS"/>
                <a:cs typeface="Trebuchet MS"/>
                <a:sym typeface="Trebuchet MS"/>
              </a:rPr>
              <a:t>“The doors we open and close each day decide the lives we live.”</a:t>
            </a:r>
            <a:endParaRPr sz="1800" b="1" i="1">
              <a:solidFill>
                <a:srgbClr val="351C75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2" name="Google Shape;292;p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17646" y="4235147"/>
            <a:ext cx="1789425" cy="944625"/>
          </a:xfrm>
          <a:prstGeom prst="rect">
            <a:avLst/>
          </a:prstGeom>
          <a:noFill/>
          <a:ln>
            <a:noFill/>
          </a:ln>
        </p:spPr>
      </p:pic>
      <p:sp>
        <p:nvSpPr>
          <p:cNvPr id="293" name="Google Shape;293;p42" descr="Social Psychology v. Behavioral Economics: 3 Key Differences ..."/>
          <p:cNvSpPr/>
          <p:nvPr/>
        </p:nvSpPr>
        <p:spPr>
          <a:xfrm>
            <a:off x="155575" y="-108347"/>
            <a:ext cx="3048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94" name="Google Shape;294;p42" descr="Social Psychology v. Behavioral Economics: 3 Key Differences ..."/>
          <p:cNvSpPr/>
          <p:nvPr/>
        </p:nvSpPr>
        <p:spPr>
          <a:xfrm>
            <a:off x="307975" y="5953"/>
            <a:ext cx="3048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295" name="Google Shape;295;p4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32615" y="4558669"/>
            <a:ext cx="1652821" cy="4807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96" name="Google Shape;296;p4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787188" y="2172014"/>
            <a:ext cx="1289719" cy="85981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7" name="Google Shape;297;p4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939590" y="3262212"/>
            <a:ext cx="1289719" cy="91614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8" name="Google Shape;298;p42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14803" y="1064971"/>
            <a:ext cx="1187625" cy="967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299" name="Google Shape;299;p42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693476" y="51673"/>
            <a:ext cx="1289719" cy="859810"/>
          </a:xfrm>
          <a:prstGeom prst="rect">
            <a:avLst/>
          </a:prstGeom>
          <a:noFill/>
          <a:ln>
            <a:noFill/>
          </a:ln>
        </p:spPr>
      </p:pic>
      <p:sp>
        <p:nvSpPr>
          <p:cNvPr id="300" name="Google Shape;300;p42"/>
          <p:cNvSpPr txBox="1"/>
          <p:nvPr/>
        </p:nvSpPr>
        <p:spPr>
          <a:xfrm>
            <a:off x="76200" y="5953"/>
            <a:ext cx="7046400" cy="66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endParaRPr sz="37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01" name="Google Shape;301;p42"/>
          <p:cNvSpPr txBox="1">
            <a:spLocks noGrp="1"/>
          </p:cNvSpPr>
          <p:nvPr>
            <p:ph type="title"/>
          </p:nvPr>
        </p:nvSpPr>
        <p:spPr>
          <a:xfrm>
            <a:off x="609600" y="457200"/>
            <a:ext cx="6347700" cy="661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400" b="1">
                <a:solidFill>
                  <a:srgbClr val="674EA7"/>
                </a:solidFill>
                <a:latin typeface="Calibri"/>
                <a:ea typeface="Calibri"/>
                <a:cs typeface="Calibri"/>
                <a:sym typeface="Calibri"/>
              </a:rPr>
              <a:t>Year 9 Options – General Overview</a:t>
            </a:r>
            <a:endParaRPr sz="3400" b="1">
              <a:solidFill>
                <a:srgbClr val="674EA7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400" b="1">
              <a:solidFill>
                <a:srgbClr val="674EA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" name="Google Shape;302;p42"/>
          <p:cNvSpPr txBox="1">
            <a:spLocks noGrp="1"/>
          </p:cNvSpPr>
          <p:nvPr>
            <p:ph type="body" idx="1"/>
          </p:nvPr>
        </p:nvSpPr>
        <p:spPr>
          <a:xfrm>
            <a:off x="460375" y="1160951"/>
            <a:ext cx="6496800" cy="33702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You will follow a ‘Core Curriculum’ of subjects that all students will take.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You will have a further choice of 20 subjects you can choose from.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You will also be advised of a specific pathway that will be most appropriate for you.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" name="Google Shape;308;p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17646" y="4235147"/>
            <a:ext cx="1789425" cy="944625"/>
          </a:xfrm>
          <a:prstGeom prst="rect">
            <a:avLst/>
          </a:prstGeom>
          <a:noFill/>
          <a:ln>
            <a:noFill/>
          </a:ln>
        </p:spPr>
      </p:pic>
      <p:sp>
        <p:nvSpPr>
          <p:cNvPr id="309" name="Google Shape;309;p43" descr="Social Psychology v. Behavioral Economics: 3 Key Differences ..."/>
          <p:cNvSpPr/>
          <p:nvPr/>
        </p:nvSpPr>
        <p:spPr>
          <a:xfrm>
            <a:off x="155575" y="-108347"/>
            <a:ext cx="3048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10" name="Google Shape;310;p43" descr="Social Psychology v. Behavioral Economics: 3 Key Differences ..."/>
          <p:cNvSpPr/>
          <p:nvPr/>
        </p:nvSpPr>
        <p:spPr>
          <a:xfrm>
            <a:off x="307975" y="5953"/>
            <a:ext cx="3048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311" name="Google Shape;311;p4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32615" y="4558669"/>
            <a:ext cx="1652821" cy="4807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12" name="Google Shape;312;p4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787188" y="2172014"/>
            <a:ext cx="1289719" cy="85981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3" name="Google Shape;313;p4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814803" y="1064971"/>
            <a:ext cx="1187625" cy="967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314" name="Google Shape;314;p4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693476" y="51673"/>
            <a:ext cx="1289719" cy="859810"/>
          </a:xfrm>
          <a:prstGeom prst="rect">
            <a:avLst/>
          </a:prstGeom>
          <a:noFill/>
          <a:ln>
            <a:noFill/>
          </a:ln>
        </p:spPr>
      </p:pic>
      <p:sp>
        <p:nvSpPr>
          <p:cNvPr id="315" name="Google Shape;315;p43"/>
          <p:cNvSpPr txBox="1"/>
          <p:nvPr/>
        </p:nvSpPr>
        <p:spPr>
          <a:xfrm>
            <a:off x="76200" y="5953"/>
            <a:ext cx="7046400" cy="66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endParaRPr sz="37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16" name="Google Shape;316;p43"/>
          <p:cNvSpPr txBox="1">
            <a:spLocks noGrp="1"/>
          </p:cNvSpPr>
          <p:nvPr>
            <p:ph type="title"/>
          </p:nvPr>
        </p:nvSpPr>
        <p:spPr>
          <a:xfrm>
            <a:off x="609600" y="457200"/>
            <a:ext cx="6347700" cy="661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400" b="1">
                <a:solidFill>
                  <a:srgbClr val="674EA7"/>
                </a:solidFill>
                <a:latin typeface="Calibri"/>
                <a:ea typeface="Calibri"/>
                <a:cs typeface="Calibri"/>
                <a:sym typeface="Calibri"/>
              </a:rPr>
              <a:t>Choose a course because….</a:t>
            </a:r>
            <a:endParaRPr sz="3400" b="1">
              <a:solidFill>
                <a:srgbClr val="674EA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7" name="Google Shape;317;p43"/>
          <p:cNvSpPr txBox="1">
            <a:spLocks noGrp="1"/>
          </p:cNvSpPr>
          <p:nvPr>
            <p:ph type="body" idx="1"/>
          </p:nvPr>
        </p:nvSpPr>
        <p:spPr>
          <a:xfrm>
            <a:off x="460375" y="1160951"/>
            <a:ext cx="6496800" cy="33702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★"/>
            </a:pP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It’s suitable for your skills and ability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★"/>
            </a:pP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It suits your interests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★"/>
            </a:pP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You are good at it and you will continue to do well in it.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★"/>
            </a:pP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It links to future career pathways 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★"/>
            </a:pP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You think you might want to pick it for Post 16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★"/>
            </a:pP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It goes well with other choices 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18" name="Google Shape;318;p4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939590" y="3262212"/>
            <a:ext cx="1289719" cy="9161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44"/>
          <p:cNvSpPr txBox="1">
            <a:spLocks noGrp="1"/>
          </p:cNvSpPr>
          <p:nvPr>
            <p:ph type="title"/>
          </p:nvPr>
        </p:nvSpPr>
        <p:spPr>
          <a:xfrm>
            <a:off x="550800" y="457200"/>
            <a:ext cx="6347700" cy="6744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314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Do not choose a course because…</a:t>
            </a:r>
            <a:endParaRPr sz="314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" name="Google Shape;324;p44"/>
          <p:cNvSpPr txBox="1">
            <a:spLocks noGrp="1"/>
          </p:cNvSpPr>
          <p:nvPr>
            <p:ph type="body" idx="1"/>
          </p:nvPr>
        </p:nvSpPr>
        <p:spPr>
          <a:xfrm>
            <a:off x="609600" y="1131601"/>
            <a:ext cx="6347700" cy="33993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57200" lvl="0" indent="-35814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40"/>
              <a:buFont typeface="Calibri"/>
              <a:buChar char="★"/>
            </a:pP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Your friends have choose the subject 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5814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40"/>
              <a:buFont typeface="Calibri"/>
              <a:buChar char="★"/>
            </a:pP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You think it will be easy 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5814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40"/>
              <a:buFont typeface="Calibri"/>
              <a:buChar char="★"/>
            </a:pP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Someone else thinks its a good idea for you to do it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5814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40"/>
              <a:buFont typeface="Calibri"/>
              <a:buChar char="★"/>
            </a:pP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You like the teacher you have now 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325" name="Google Shape;325;p44"/>
          <p:cNvGraphicFramePr/>
          <p:nvPr/>
        </p:nvGraphicFramePr>
        <p:xfrm>
          <a:off x="550800" y="33422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{CB16A094-DF0C-4D52-ADD6-A316C1FFF563}</a:tableStyleId>
              </a:tblPr>
              <a:tblGrid>
                <a:gridCol w="7239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Options are </a:t>
                      </a:r>
                      <a:r>
                        <a:rPr lang="en-GB" sz="2400" b="1" i="1" u="sng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your choice</a:t>
                      </a:r>
                      <a:r>
                        <a:rPr lang="en-GB" sz="24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! Make the right decision for your based on what you have discovered and discussed about your hopes, goals, dreams and career aspirations.</a:t>
                      </a:r>
                      <a:endParaRPr sz="24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accen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326" name="Google Shape;326;p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729503" y="1064971"/>
            <a:ext cx="1187625" cy="967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327" name="Google Shape;327;p4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787188" y="2172014"/>
            <a:ext cx="1289719" cy="85981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8" name="Google Shape;328;p4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693476" y="51673"/>
            <a:ext cx="1289719" cy="85981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9" name="Google Shape;329;p4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939590" y="3262212"/>
            <a:ext cx="1289719" cy="916145"/>
          </a:xfrm>
          <a:prstGeom prst="rect">
            <a:avLst/>
          </a:prstGeom>
          <a:noFill/>
          <a:ln>
            <a:noFill/>
          </a:ln>
        </p:spPr>
      </p:pic>
      <p:pic>
        <p:nvPicPr>
          <p:cNvPr id="330" name="Google Shape;330;p4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217646" y="4235147"/>
            <a:ext cx="1789425" cy="944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45"/>
          <p:cNvSpPr txBox="1">
            <a:spLocks noGrp="1"/>
          </p:cNvSpPr>
          <p:nvPr>
            <p:ph type="title"/>
          </p:nvPr>
        </p:nvSpPr>
        <p:spPr>
          <a:xfrm>
            <a:off x="210000" y="201050"/>
            <a:ext cx="3465900" cy="99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Timeline and Procedures:</a:t>
            </a:r>
            <a:endParaRPr>
              <a:solidFill>
                <a:srgbClr val="351C7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6" name="Google Shape;336;p45"/>
          <p:cNvSpPr txBox="1">
            <a:spLocks noGrp="1"/>
          </p:cNvSpPr>
          <p:nvPr>
            <p:ph type="body" idx="2"/>
          </p:nvPr>
        </p:nvSpPr>
        <p:spPr>
          <a:xfrm>
            <a:off x="210000" y="1405311"/>
            <a:ext cx="3285300" cy="28674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900">
                <a:latin typeface="Calibri"/>
                <a:ea typeface="Calibri"/>
                <a:cs typeface="Calibri"/>
                <a:sym typeface="Calibri"/>
              </a:rPr>
              <a:t>Throughout the process further support and guidance will be provided to you.</a:t>
            </a:r>
            <a:endParaRPr sz="19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900">
                <a:latin typeface="Calibri"/>
                <a:ea typeface="Calibri"/>
                <a:cs typeface="Calibri"/>
                <a:sym typeface="Calibri"/>
              </a:rPr>
              <a:t>This will also allow you to ask the questions you may need answering as you get more and more information……..</a:t>
            </a:r>
            <a:endParaRPr sz="190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</p:txBody>
      </p:sp>
      <p:graphicFrame>
        <p:nvGraphicFramePr>
          <p:cNvPr id="337" name="Google Shape;337;p45"/>
          <p:cNvGraphicFramePr/>
          <p:nvPr/>
        </p:nvGraphicFramePr>
        <p:xfrm>
          <a:off x="3577775" y="6023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{CB16A094-DF0C-4D52-ADD6-A316C1FFF563}</a:tableStyleId>
              </a:tblPr>
              <a:tblGrid>
                <a:gridCol w="5410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033275">
                <a:tc>
                  <a:txBody>
                    <a:bodyPr/>
                    <a:lstStyle/>
                    <a:p>
                      <a:pPr marL="457200" lvl="0" indent="-3302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AutoNum type="arabicPeriod"/>
                      </a:pPr>
                      <a:r>
                        <a:rPr lang="en-GB" sz="1600" b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Options Information sessions- w/c 10th February 2025</a:t>
                      </a:r>
                      <a:endParaRPr sz="1600" b="1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1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457200" lvl="0" indent="-3302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AutoNum type="arabicPeriod"/>
                      </a:pPr>
                      <a:r>
                        <a:rPr lang="en-GB" sz="1600" b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Options Evening – 11th February 2025</a:t>
                      </a:r>
                      <a:endParaRPr sz="1600" b="1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45720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1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457200" lvl="0" indent="-3302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AutoNum type="arabicPeriod"/>
                      </a:pPr>
                      <a:r>
                        <a:rPr lang="en-GB" sz="1600" b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Options Booklet Release – 11th February 2025</a:t>
                      </a:r>
                      <a:endParaRPr sz="1600" b="1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45720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1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457200" lvl="0" indent="-3302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AutoNum type="arabicPeriod"/>
                      </a:pPr>
                      <a:r>
                        <a:rPr lang="en-GB" sz="1600" b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Options Form Deadline – Tuesday 25th February 2025</a:t>
                      </a:r>
                      <a:endParaRPr sz="1600" b="1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1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457200" lvl="0" indent="-3302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AutoNum type="arabicPeriod"/>
                      </a:pPr>
                      <a:r>
                        <a:rPr lang="en-GB" sz="1600" b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Guidance meetings – March 2025</a:t>
                      </a:r>
                      <a:endParaRPr sz="1600" b="1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45720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1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457200" lvl="0" indent="-3302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AutoNum type="arabicPeriod"/>
                      </a:pPr>
                      <a:r>
                        <a:rPr lang="en-GB" sz="1600" b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Confirmation of Triple Science – April 2025 (after AP2)</a:t>
                      </a:r>
                      <a:endParaRPr sz="1600" b="1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45720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1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457200" lvl="0" indent="-3302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AutoNum type="arabicPeriod"/>
                      </a:pPr>
                      <a:r>
                        <a:rPr lang="en-GB" sz="1600" b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Confirmation of Options – July 2025</a:t>
                      </a:r>
                      <a:endParaRPr sz="1600" b="1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1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457200" lvl="0" indent="-3302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AutoNum type="arabicPeriod"/>
                      </a:pPr>
                      <a:r>
                        <a:rPr lang="en-GB" sz="1600" b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Waiting list open – July  2025</a:t>
                      </a:r>
                      <a:endParaRPr sz="1600" b="1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1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457200" lvl="0" indent="-3302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AutoNum type="arabicPeriod"/>
                      </a:pPr>
                      <a:r>
                        <a:rPr lang="en-GB" sz="1600" b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Options Closes – 19th September 2025</a:t>
                      </a:r>
                      <a:endParaRPr sz="1600" b="1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338" name="Google Shape;338;p45" descr="Free picture: hourglass, sandglass, timepiece, glass, clock"/>
          <p:cNvPicPr preferRelativeResize="0"/>
          <p:nvPr/>
        </p:nvPicPr>
        <p:blipFill rotWithShape="1">
          <a:blip r:embed="rId3">
            <a:alphaModFix/>
          </a:blip>
          <a:srcRect l="11320" r="60114" b="14573"/>
          <a:stretch/>
        </p:blipFill>
        <p:spPr>
          <a:xfrm>
            <a:off x="2493050" y="3509825"/>
            <a:ext cx="654551" cy="1304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46"/>
          <p:cNvSpPr txBox="1">
            <a:spLocks noGrp="1"/>
          </p:cNvSpPr>
          <p:nvPr>
            <p:ph type="title"/>
          </p:nvPr>
        </p:nvSpPr>
        <p:spPr>
          <a:xfrm>
            <a:off x="599353" y="314065"/>
            <a:ext cx="6123000" cy="62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33"/>
              <a:buNone/>
            </a:pPr>
            <a:r>
              <a:rPr lang="en-GB" sz="2400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Guidance Meetings</a:t>
            </a:r>
            <a:endParaRPr sz="2400">
              <a:solidFill>
                <a:srgbClr val="351C75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4" name="Google Shape;344;p46"/>
          <p:cNvSpPr txBox="1">
            <a:spLocks noGrp="1"/>
          </p:cNvSpPr>
          <p:nvPr>
            <p:ph type="body" idx="1"/>
          </p:nvPr>
        </p:nvSpPr>
        <p:spPr>
          <a:xfrm>
            <a:off x="436725" y="985433"/>
            <a:ext cx="6345000" cy="352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20000"/>
          </a:bodyPr>
          <a:lstStyle/>
          <a:p>
            <a:pPr marL="457194" lvl="0" indent="-350314" algn="l" rtl="0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557"/>
              <a:buFont typeface="Calibri"/>
              <a:buChar char="►"/>
            </a:pPr>
            <a:r>
              <a:rPr lang="en-GB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Take place once Option Forms have been collected and collated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457194" lvl="0" indent="-350314" algn="l" rtl="0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557"/>
              <a:buFont typeface="Calibri"/>
              <a:buChar char="►"/>
            </a:pPr>
            <a:r>
              <a:rPr lang="en-GB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Purpose: to go through option choices with the student and support in final confirmation of options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457194" lvl="0" indent="-350314" algn="l" rtl="0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557"/>
              <a:buFont typeface="Calibri"/>
              <a:buChar char="►"/>
            </a:pPr>
            <a:r>
              <a:rPr lang="en-GB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Starting in March and continuing into May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457194" lvl="0" indent="-350314" algn="l" rtl="0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Clr>
                <a:srgbClr val="351C75"/>
              </a:buClr>
              <a:buSzPts val="1557"/>
              <a:buFont typeface="Calibri"/>
              <a:buChar char="►"/>
            </a:pPr>
            <a:r>
              <a:rPr lang="en-GB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In the past we have found that, not all students require these meetings. It is usually in situations where students have: a particularly academic pathway, an untraditional pathway or any other markers that suggest the student has made decisions which may adversely affect their outcomes</a:t>
            </a:r>
            <a:endParaRPr>
              <a:solidFill>
                <a:srgbClr val="351C7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194" lvl="0" indent="-350314" algn="l" rtl="0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557"/>
              <a:buFont typeface="Calibri"/>
              <a:buChar char="►"/>
            </a:pPr>
            <a:r>
              <a:rPr lang="en-GB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Historically, the majority of students have not required these meetings and have been comfortable and confident in their choices</a:t>
            </a: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45" name="Google Shape;345;p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907232" y="1032340"/>
            <a:ext cx="1300513" cy="686532"/>
          </a:xfrm>
          <a:prstGeom prst="rect">
            <a:avLst/>
          </a:prstGeom>
          <a:noFill/>
          <a:ln>
            <a:noFill/>
          </a:ln>
        </p:spPr>
      </p:pic>
      <p:pic>
        <p:nvPicPr>
          <p:cNvPr id="346" name="Google Shape;346;p4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05846" y="4558669"/>
            <a:ext cx="1652822" cy="4807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47" name="Google Shape;347;p4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376315" y="4209570"/>
            <a:ext cx="937331" cy="624892"/>
          </a:xfrm>
          <a:prstGeom prst="rect">
            <a:avLst/>
          </a:prstGeom>
          <a:noFill/>
          <a:ln>
            <a:noFill/>
          </a:ln>
        </p:spPr>
      </p:pic>
      <p:pic>
        <p:nvPicPr>
          <p:cNvPr id="348" name="Google Shape;348;p4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428108" y="3076542"/>
            <a:ext cx="937331" cy="665831"/>
          </a:xfrm>
          <a:prstGeom prst="rect">
            <a:avLst/>
          </a:prstGeom>
          <a:noFill/>
          <a:ln>
            <a:noFill/>
          </a:ln>
        </p:spPr>
      </p:pic>
      <p:pic>
        <p:nvPicPr>
          <p:cNvPr id="349" name="Google Shape;349;p4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397117" y="1976963"/>
            <a:ext cx="863138" cy="703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0" name="Google Shape;350;p46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310763" y="120254"/>
            <a:ext cx="937331" cy="6248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6" name="Google Shape;356;p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17646" y="4235147"/>
            <a:ext cx="1789425" cy="944625"/>
          </a:xfrm>
          <a:prstGeom prst="rect">
            <a:avLst/>
          </a:prstGeom>
          <a:noFill/>
          <a:ln>
            <a:noFill/>
          </a:ln>
        </p:spPr>
      </p:pic>
      <p:sp>
        <p:nvSpPr>
          <p:cNvPr id="357" name="Google Shape;357;p47" descr="Social Psychology v. Behavioral Economics: 3 Key Differences ..."/>
          <p:cNvSpPr/>
          <p:nvPr/>
        </p:nvSpPr>
        <p:spPr>
          <a:xfrm>
            <a:off x="155575" y="-108347"/>
            <a:ext cx="3048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58" name="Google Shape;358;p47" descr="Social Psychology v. Behavioral Economics: 3 Key Differences ..."/>
          <p:cNvSpPr/>
          <p:nvPr/>
        </p:nvSpPr>
        <p:spPr>
          <a:xfrm>
            <a:off x="307975" y="5953"/>
            <a:ext cx="3048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359" name="Google Shape;359;p4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32615" y="4558669"/>
            <a:ext cx="1652821" cy="4807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60" name="Google Shape;360;p4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787188" y="2172014"/>
            <a:ext cx="1289719" cy="85981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1" name="Google Shape;361;p4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939590" y="3262212"/>
            <a:ext cx="1289719" cy="916145"/>
          </a:xfrm>
          <a:prstGeom prst="rect">
            <a:avLst/>
          </a:prstGeom>
          <a:noFill/>
          <a:ln>
            <a:noFill/>
          </a:ln>
        </p:spPr>
      </p:pic>
      <p:pic>
        <p:nvPicPr>
          <p:cNvPr id="362" name="Google Shape;362;p4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14803" y="1064971"/>
            <a:ext cx="1187625" cy="967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363" name="Google Shape;363;p47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693476" y="51673"/>
            <a:ext cx="1289719" cy="859810"/>
          </a:xfrm>
          <a:prstGeom prst="rect">
            <a:avLst/>
          </a:prstGeom>
          <a:noFill/>
          <a:ln>
            <a:noFill/>
          </a:ln>
        </p:spPr>
      </p:pic>
      <p:sp>
        <p:nvSpPr>
          <p:cNvPr id="364" name="Google Shape;364;p47"/>
          <p:cNvSpPr txBox="1"/>
          <p:nvPr/>
        </p:nvSpPr>
        <p:spPr>
          <a:xfrm>
            <a:off x="76200" y="5953"/>
            <a:ext cx="7046400" cy="66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endParaRPr sz="37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365" name="Google Shape;365;p47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684376" y="72247"/>
            <a:ext cx="1289719" cy="859810"/>
          </a:xfrm>
          <a:prstGeom prst="rect">
            <a:avLst/>
          </a:prstGeom>
          <a:noFill/>
          <a:ln>
            <a:noFill/>
          </a:ln>
        </p:spPr>
      </p:pic>
      <p:sp>
        <p:nvSpPr>
          <p:cNvPr id="366" name="Google Shape;366;p47"/>
          <p:cNvSpPr txBox="1">
            <a:spLocks noGrp="1"/>
          </p:cNvSpPr>
          <p:nvPr>
            <p:ph type="title"/>
          </p:nvPr>
        </p:nvSpPr>
        <p:spPr>
          <a:xfrm>
            <a:off x="425550" y="471625"/>
            <a:ext cx="6347700" cy="661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400" b="1">
                <a:solidFill>
                  <a:srgbClr val="674EA7"/>
                </a:solidFill>
                <a:latin typeface="Calibri"/>
                <a:ea typeface="Calibri"/>
                <a:cs typeface="Calibri"/>
                <a:sym typeface="Calibri"/>
              </a:rPr>
              <a:t>BUT please don’t…</a:t>
            </a:r>
            <a:endParaRPr sz="3400" b="1">
              <a:solidFill>
                <a:srgbClr val="674EA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7" name="Google Shape;367;p47"/>
          <p:cNvSpPr txBox="1">
            <a:spLocks noGrp="1"/>
          </p:cNvSpPr>
          <p:nvPr>
            <p:ph type="body" idx="1"/>
          </p:nvPr>
        </p:nvSpPr>
        <p:spPr>
          <a:xfrm>
            <a:off x="460375" y="1160951"/>
            <a:ext cx="6496800" cy="33702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highlight>
                <a:srgbClr val="D5A6BD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STRESS OR PANIC</a:t>
            </a:r>
            <a:endParaRPr sz="2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412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Calibri"/>
              <a:buChar char="●"/>
            </a:pPr>
            <a:r>
              <a:rPr lang="en-GB" sz="2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Think</a:t>
            </a:r>
            <a:endParaRPr sz="2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412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Calibri"/>
              <a:buChar char="●"/>
            </a:pPr>
            <a:r>
              <a:rPr lang="en-GB" sz="2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Plan</a:t>
            </a:r>
            <a:endParaRPr sz="2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412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Calibri"/>
              <a:buChar char="●"/>
            </a:pPr>
            <a:r>
              <a:rPr lang="en-GB" sz="2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Research </a:t>
            </a:r>
            <a:endParaRPr sz="2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412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Calibri"/>
              <a:buChar char="●"/>
            </a:pPr>
            <a:r>
              <a:rPr lang="en-GB" sz="2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Discuss</a:t>
            </a:r>
            <a:endParaRPr sz="2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68" name="Google Shape;368;p47" descr="HD wallpaper: books, woman, girl, study, learn, stress ...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401669" y="1623250"/>
            <a:ext cx="2340650" cy="1756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48"/>
          <p:cNvSpPr txBox="1">
            <a:spLocks noGrp="1"/>
          </p:cNvSpPr>
          <p:nvPr>
            <p:ph type="title"/>
          </p:nvPr>
        </p:nvSpPr>
        <p:spPr>
          <a:xfrm>
            <a:off x="403874" y="119200"/>
            <a:ext cx="6347700" cy="99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Core Curriculum </a:t>
            </a:r>
            <a:endParaRPr>
              <a:solidFill>
                <a:srgbClr val="351C75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374" name="Google Shape;374;p48"/>
          <p:cNvGraphicFramePr/>
          <p:nvPr/>
        </p:nvGraphicFramePr>
        <p:xfrm>
          <a:off x="609575" y="9574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{CB16A094-DF0C-4D52-ADD6-A316C1FFF563}</a:tableStyleId>
              </a:tblPr>
              <a:tblGrid>
                <a:gridCol w="1919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199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199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199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680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Compulsory Subject </a:t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8E7CC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Number of subjects </a:t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8E7CC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Lessons WK A &amp; B </a:t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8E7CC3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Board</a:t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8E7CC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80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English Language and Literature </a:t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</a:t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9</a:t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AQA</a:t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4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Mathematics</a:t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</a:t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9</a:t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Edexcel or OCR </a:t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519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Science </a:t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Combined and Trilogy </a:t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Combined 2 </a:t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Trilogy 3</a:t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7</a:t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AQA </a:t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4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PSHE </a:t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 </a:t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Not examined </a:t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42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PE </a:t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</a:t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Not examined </a:t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375" name="Google Shape;375;p4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84376" y="72247"/>
            <a:ext cx="1289719" cy="859810"/>
          </a:xfrm>
          <a:prstGeom prst="rect">
            <a:avLst/>
          </a:prstGeom>
          <a:noFill/>
          <a:ln>
            <a:noFill/>
          </a:ln>
        </p:spPr>
      </p:pic>
      <p:pic>
        <p:nvPicPr>
          <p:cNvPr id="376" name="Google Shape;376;p4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729503" y="1064971"/>
            <a:ext cx="1187625" cy="967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377" name="Google Shape;377;p4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787188" y="2172014"/>
            <a:ext cx="1289719" cy="859810"/>
          </a:xfrm>
          <a:prstGeom prst="rect">
            <a:avLst/>
          </a:prstGeom>
          <a:noFill/>
          <a:ln>
            <a:noFill/>
          </a:ln>
        </p:spPr>
      </p:pic>
      <p:pic>
        <p:nvPicPr>
          <p:cNvPr id="378" name="Google Shape;378;p4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939590" y="3262212"/>
            <a:ext cx="1289719" cy="91614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9" name="Google Shape;379;p4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217646" y="4235147"/>
            <a:ext cx="1789425" cy="944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p49"/>
          <p:cNvSpPr txBox="1">
            <a:spLocks noGrp="1"/>
          </p:cNvSpPr>
          <p:nvPr>
            <p:ph type="title"/>
          </p:nvPr>
        </p:nvSpPr>
        <p:spPr>
          <a:xfrm>
            <a:off x="436725" y="277250"/>
            <a:ext cx="6231000" cy="80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33"/>
              <a:buNone/>
            </a:pPr>
            <a:r>
              <a:rPr lang="en-GB" sz="2400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“Triple” (Separate) Science &amp; Computer Science </a:t>
            </a:r>
            <a:endParaRPr sz="2400">
              <a:solidFill>
                <a:srgbClr val="351C75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5" name="Google Shape;385;p49"/>
          <p:cNvSpPr txBox="1">
            <a:spLocks noGrp="1"/>
          </p:cNvSpPr>
          <p:nvPr>
            <p:ph type="body" idx="1"/>
          </p:nvPr>
        </p:nvSpPr>
        <p:spPr>
          <a:xfrm>
            <a:off x="436727" y="985422"/>
            <a:ext cx="6123000" cy="337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457194" lvl="0" indent="-342900" algn="l" rtl="0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Font typeface="Calibri"/>
              <a:buChar char="►"/>
            </a:pPr>
            <a:r>
              <a:rPr lang="en-GB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Triple Science and Computer Science  remain non-option subjects and is based on prior attainment and academic performance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457194" lvl="0" indent="-342900" algn="l" rtl="0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Font typeface="Calibri"/>
              <a:buChar char="►"/>
            </a:pPr>
            <a:r>
              <a:rPr lang="en-GB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This means we select those students who are eligible to pick Triple science and Computer Science 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457194" lvl="0" indent="-342900" algn="l" rtl="0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Font typeface="Calibri"/>
              <a:buChar char="►"/>
            </a:pPr>
            <a:r>
              <a:rPr lang="en-GB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This is done to ensure the suitability of students to the course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457194" lvl="0" indent="-342900" algn="l" rtl="0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Font typeface="Calibri"/>
              <a:buChar char="►"/>
            </a:pPr>
            <a:r>
              <a:rPr lang="en-GB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Data from assessments will be factored in to the selection of students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457194" lvl="0" indent="-342900" algn="l" rtl="0">
              <a:lnSpc>
                <a:spcPct val="100000"/>
              </a:lnSpc>
              <a:spcBef>
                <a:spcPts val="833"/>
              </a:spcBef>
              <a:spcAft>
                <a:spcPts val="0"/>
              </a:spcAft>
              <a:buSzPts val="1440"/>
              <a:buChar char="►"/>
            </a:pPr>
            <a:r>
              <a:rPr lang="en-GB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Students should pick their options as normal</a:t>
            </a:r>
            <a:br>
              <a:rPr lang="en-GB">
                <a:solidFill>
                  <a:schemeClr val="dk1"/>
                </a:solidFill>
              </a:rPr>
            </a:br>
            <a:endParaRPr>
              <a:solidFill>
                <a:schemeClr val="dk1"/>
              </a:solidFill>
            </a:endParaRPr>
          </a:p>
        </p:txBody>
      </p:sp>
      <p:pic>
        <p:nvPicPr>
          <p:cNvPr id="386" name="Google Shape;386;p4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907232" y="1032340"/>
            <a:ext cx="1300513" cy="686532"/>
          </a:xfrm>
          <a:prstGeom prst="rect">
            <a:avLst/>
          </a:prstGeom>
          <a:noFill/>
          <a:ln>
            <a:noFill/>
          </a:ln>
        </p:spPr>
      </p:pic>
      <p:pic>
        <p:nvPicPr>
          <p:cNvPr id="387" name="Google Shape;387;p4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05846" y="4558669"/>
            <a:ext cx="1652822" cy="4807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88" name="Google Shape;388;p4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376315" y="4209570"/>
            <a:ext cx="937331" cy="624892"/>
          </a:xfrm>
          <a:prstGeom prst="rect">
            <a:avLst/>
          </a:prstGeom>
          <a:noFill/>
          <a:ln>
            <a:noFill/>
          </a:ln>
        </p:spPr>
      </p:pic>
      <p:pic>
        <p:nvPicPr>
          <p:cNvPr id="389" name="Google Shape;389;p4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428108" y="3076542"/>
            <a:ext cx="937331" cy="665831"/>
          </a:xfrm>
          <a:prstGeom prst="rect">
            <a:avLst/>
          </a:prstGeom>
          <a:noFill/>
          <a:ln>
            <a:noFill/>
          </a:ln>
        </p:spPr>
      </p:pic>
      <p:pic>
        <p:nvPicPr>
          <p:cNvPr id="390" name="Google Shape;390;p4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397117" y="1976963"/>
            <a:ext cx="863138" cy="703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91" name="Google Shape;391;p49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310763" y="120254"/>
            <a:ext cx="937331" cy="6248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p50"/>
          <p:cNvSpPr txBox="1">
            <a:spLocks noGrp="1"/>
          </p:cNvSpPr>
          <p:nvPr>
            <p:ph type="title"/>
          </p:nvPr>
        </p:nvSpPr>
        <p:spPr>
          <a:xfrm>
            <a:off x="609599" y="457200"/>
            <a:ext cx="6347700" cy="99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 fontScale="90000"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26329"/>
              <a:buFont typeface="Arial"/>
              <a:buNone/>
            </a:pPr>
            <a:r>
              <a:rPr lang="en-GB" sz="4177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History &amp; Geography</a:t>
            </a:r>
            <a:endParaRPr sz="4177">
              <a:solidFill>
                <a:srgbClr val="351C7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7" name="Google Shape;397;p50"/>
          <p:cNvSpPr txBox="1">
            <a:spLocks noGrp="1"/>
          </p:cNvSpPr>
          <p:nvPr>
            <p:ph type="body" idx="1"/>
          </p:nvPr>
        </p:nvSpPr>
        <p:spPr>
          <a:xfrm>
            <a:off x="506750" y="1179575"/>
            <a:ext cx="6811800" cy="291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► </a:t>
            </a:r>
            <a:r>
              <a:rPr lang="en-GB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 ensure suitability, any students wishing to study both History and Geography must make contact with the school indicating this is their preference</a:t>
            </a: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► </a:t>
            </a:r>
            <a:r>
              <a:rPr lang="en-GB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Purpose: the exam demand in studying both subjects is challenging and the balance of this with other options must be considered and a conversation between the school and student needs to take place before approval</a:t>
            </a: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98" name="Google Shape;398;p5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84376" y="72247"/>
            <a:ext cx="1289719" cy="859810"/>
          </a:xfrm>
          <a:prstGeom prst="rect">
            <a:avLst/>
          </a:prstGeom>
          <a:noFill/>
          <a:ln>
            <a:noFill/>
          </a:ln>
        </p:spPr>
      </p:pic>
      <p:pic>
        <p:nvPicPr>
          <p:cNvPr id="399" name="Google Shape;399;p5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729503" y="1064971"/>
            <a:ext cx="1187625" cy="967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400" name="Google Shape;400;p5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787188" y="2172014"/>
            <a:ext cx="1289719" cy="85981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1" name="Google Shape;401;p5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939590" y="3262212"/>
            <a:ext cx="1289719" cy="916145"/>
          </a:xfrm>
          <a:prstGeom prst="rect">
            <a:avLst/>
          </a:prstGeom>
          <a:noFill/>
          <a:ln>
            <a:noFill/>
          </a:ln>
        </p:spPr>
      </p:pic>
      <p:pic>
        <p:nvPicPr>
          <p:cNvPr id="402" name="Google Shape;402;p5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217646" y="4235147"/>
            <a:ext cx="1789425" cy="944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Google Shape;407;p51"/>
          <p:cNvSpPr txBox="1">
            <a:spLocks noGrp="1"/>
          </p:cNvSpPr>
          <p:nvPr>
            <p:ph type="title"/>
          </p:nvPr>
        </p:nvSpPr>
        <p:spPr>
          <a:xfrm>
            <a:off x="609599" y="416050"/>
            <a:ext cx="6347700" cy="99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French or Spanish </a:t>
            </a:r>
            <a:endParaRPr>
              <a:solidFill>
                <a:srgbClr val="351C75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8" name="Google Shape;408;p51"/>
          <p:cNvSpPr txBox="1">
            <a:spLocks noGrp="1"/>
          </p:cNvSpPr>
          <p:nvPr>
            <p:ph type="body" idx="1"/>
          </p:nvPr>
        </p:nvSpPr>
        <p:spPr>
          <a:xfrm>
            <a:off x="722775" y="1101326"/>
            <a:ext cx="6347700" cy="12960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 fontScale="77500" lnSpcReduction="2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35">
                <a:latin typeface="Calibri"/>
                <a:ea typeface="Calibri"/>
                <a:cs typeface="Calibri"/>
                <a:sym typeface="Calibri"/>
              </a:rPr>
              <a:t>Students must select from French or Spanish, but it must be a language they studied in KS3. </a:t>
            </a:r>
            <a:endParaRPr sz="2035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35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35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35">
                <a:latin typeface="Calibri"/>
                <a:ea typeface="Calibri"/>
                <a:cs typeface="Calibri"/>
                <a:sym typeface="Calibri"/>
              </a:rPr>
              <a:t>From Option Block A students must select one subject from History, Geography, French or Spanish</a:t>
            </a:r>
            <a:r>
              <a:rPr lang="en-GB">
                <a:latin typeface="Calibri"/>
                <a:ea typeface="Calibri"/>
                <a:cs typeface="Calibri"/>
                <a:sym typeface="Calibri"/>
              </a:rPr>
              <a:t> 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09" name="Google Shape;409;p5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84376" y="72247"/>
            <a:ext cx="1289719" cy="859810"/>
          </a:xfrm>
          <a:prstGeom prst="rect">
            <a:avLst/>
          </a:prstGeom>
          <a:noFill/>
          <a:ln>
            <a:noFill/>
          </a:ln>
        </p:spPr>
      </p:pic>
      <p:pic>
        <p:nvPicPr>
          <p:cNvPr id="410" name="Google Shape;410;p5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729503" y="1064971"/>
            <a:ext cx="1187625" cy="967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411" name="Google Shape;411;p5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787188" y="2172014"/>
            <a:ext cx="1289719" cy="859810"/>
          </a:xfrm>
          <a:prstGeom prst="rect">
            <a:avLst/>
          </a:prstGeom>
          <a:noFill/>
          <a:ln>
            <a:noFill/>
          </a:ln>
        </p:spPr>
      </p:pic>
      <p:pic>
        <p:nvPicPr>
          <p:cNvPr id="412" name="Google Shape;412;p5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939590" y="3262212"/>
            <a:ext cx="1289719" cy="916145"/>
          </a:xfrm>
          <a:prstGeom prst="rect">
            <a:avLst/>
          </a:prstGeom>
          <a:noFill/>
          <a:ln>
            <a:noFill/>
          </a:ln>
        </p:spPr>
      </p:pic>
      <p:pic>
        <p:nvPicPr>
          <p:cNvPr id="413" name="Google Shape;413;p5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217646" y="4235147"/>
            <a:ext cx="1789425" cy="944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14" name="Google Shape;414;p51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722775" y="2512925"/>
            <a:ext cx="6099825" cy="2269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0" name="Google Shape;420;p5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17646" y="4235147"/>
            <a:ext cx="1789425" cy="944625"/>
          </a:xfrm>
          <a:prstGeom prst="rect">
            <a:avLst/>
          </a:prstGeom>
          <a:noFill/>
          <a:ln>
            <a:noFill/>
          </a:ln>
        </p:spPr>
      </p:pic>
      <p:sp>
        <p:nvSpPr>
          <p:cNvPr id="421" name="Google Shape;421;p52" descr="Social Psychology v. Behavioral Economics: 3 Key Differences ..."/>
          <p:cNvSpPr/>
          <p:nvPr/>
        </p:nvSpPr>
        <p:spPr>
          <a:xfrm>
            <a:off x="155575" y="-108347"/>
            <a:ext cx="3048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422" name="Google Shape;422;p52" descr="Social Psychology v. Behavioral Economics: 3 Key Differences ..."/>
          <p:cNvSpPr/>
          <p:nvPr/>
        </p:nvSpPr>
        <p:spPr>
          <a:xfrm>
            <a:off x="307975" y="5953"/>
            <a:ext cx="304800" cy="22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423" name="Google Shape;423;p5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32615" y="4558669"/>
            <a:ext cx="1652821" cy="480749"/>
          </a:xfrm>
          <a:prstGeom prst="rect">
            <a:avLst/>
          </a:prstGeom>
          <a:noFill/>
          <a:ln>
            <a:noFill/>
          </a:ln>
        </p:spPr>
      </p:pic>
      <p:pic>
        <p:nvPicPr>
          <p:cNvPr id="424" name="Google Shape;424;p5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787188" y="2172014"/>
            <a:ext cx="1289719" cy="85981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5" name="Google Shape;425;p5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939590" y="3262212"/>
            <a:ext cx="1289719" cy="916145"/>
          </a:xfrm>
          <a:prstGeom prst="rect">
            <a:avLst/>
          </a:prstGeom>
          <a:noFill/>
          <a:ln>
            <a:noFill/>
          </a:ln>
        </p:spPr>
      </p:pic>
      <p:pic>
        <p:nvPicPr>
          <p:cNvPr id="426" name="Google Shape;426;p52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14803" y="1064971"/>
            <a:ext cx="1187625" cy="967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427" name="Google Shape;427;p52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693476" y="51673"/>
            <a:ext cx="1289719" cy="859810"/>
          </a:xfrm>
          <a:prstGeom prst="rect">
            <a:avLst/>
          </a:prstGeom>
          <a:noFill/>
          <a:ln>
            <a:noFill/>
          </a:ln>
        </p:spPr>
      </p:pic>
      <p:sp>
        <p:nvSpPr>
          <p:cNvPr id="428" name="Google Shape;428;p52"/>
          <p:cNvSpPr txBox="1"/>
          <p:nvPr/>
        </p:nvSpPr>
        <p:spPr>
          <a:xfrm>
            <a:off x="76200" y="5953"/>
            <a:ext cx="7046400" cy="66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endParaRPr sz="3700" b="0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29" name="Google Shape;429;p52"/>
          <p:cNvSpPr txBox="1">
            <a:spLocks noGrp="1"/>
          </p:cNvSpPr>
          <p:nvPr>
            <p:ph type="title"/>
          </p:nvPr>
        </p:nvSpPr>
        <p:spPr>
          <a:xfrm>
            <a:off x="609600" y="457200"/>
            <a:ext cx="6347700" cy="661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400" b="1">
                <a:solidFill>
                  <a:srgbClr val="674EA7"/>
                </a:solidFill>
                <a:latin typeface="Calibri"/>
                <a:ea typeface="Calibri"/>
                <a:cs typeface="Calibri"/>
                <a:sym typeface="Calibri"/>
              </a:rPr>
              <a:t>Things to consider </a:t>
            </a:r>
            <a:endParaRPr sz="3400" b="1">
              <a:solidFill>
                <a:srgbClr val="674EA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0" name="Google Shape;430;p52"/>
          <p:cNvSpPr txBox="1">
            <a:spLocks noGrp="1"/>
          </p:cNvSpPr>
          <p:nvPr>
            <p:ph type="body" idx="1"/>
          </p:nvPr>
        </p:nvSpPr>
        <p:spPr>
          <a:xfrm>
            <a:off x="460375" y="1160951"/>
            <a:ext cx="6496800" cy="33702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 lnSpcReduction="2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Most Post 16 providers that offer A Levels and BTEC Level 3 course will require at minimum 5 GCSEs grade 5 and above. 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Some more complex subjects may have higher GCSE expectations such as Psychology or Maths may require you to have a grade 6 or above at GCSE in English Language and Maths 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highlight>
                  <a:srgbClr val="D5A6BD"/>
                </a:highlight>
                <a:latin typeface="Calibri"/>
                <a:ea typeface="Calibri"/>
                <a:cs typeface="Calibri"/>
                <a:sym typeface="Calibri"/>
              </a:rPr>
              <a:t>Keep your choices open and do your research!!</a:t>
            </a:r>
            <a:endParaRPr sz="2400">
              <a:solidFill>
                <a:schemeClr val="dk1"/>
              </a:solidFill>
              <a:highlight>
                <a:srgbClr val="D5A6BD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p53"/>
          <p:cNvSpPr txBox="1">
            <a:spLocks noGrp="1"/>
          </p:cNvSpPr>
          <p:nvPr>
            <p:ph type="title"/>
          </p:nvPr>
        </p:nvSpPr>
        <p:spPr>
          <a:xfrm>
            <a:off x="609599" y="457200"/>
            <a:ext cx="6347700" cy="99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351C75"/>
                </a:solidFill>
                <a:latin typeface="Calibri"/>
                <a:ea typeface="Calibri"/>
                <a:cs typeface="Calibri"/>
                <a:sym typeface="Calibri"/>
              </a:rPr>
              <a:t>Options</a:t>
            </a:r>
            <a:endParaRPr>
              <a:solidFill>
                <a:srgbClr val="351C75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6" name="Google Shape;436;p5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46425" y="201175"/>
            <a:ext cx="4237550" cy="4844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37" name="Google Shape;437;p5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84376" y="72247"/>
            <a:ext cx="1289719" cy="85981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8" name="Google Shape;438;p5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729503" y="1064971"/>
            <a:ext cx="1187625" cy="967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439" name="Google Shape;439;p5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787188" y="2172014"/>
            <a:ext cx="1289719" cy="85981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5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939590" y="3262212"/>
            <a:ext cx="1289719" cy="916145"/>
          </a:xfrm>
          <a:prstGeom prst="rect">
            <a:avLst/>
          </a:prstGeom>
          <a:noFill/>
          <a:ln>
            <a:noFill/>
          </a:ln>
        </p:spPr>
      </p:pic>
      <p:pic>
        <p:nvPicPr>
          <p:cNvPr id="441" name="Google Shape;441;p5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217646" y="4235147"/>
            <a:ext cx="1789425" cy="944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Google Shape;446;p54"/>
          <p:cNvSpPr txBox="1">
            <a:spLocks noGrp="1"/>
          </p:cNvSpPr>
          <p:nvPr>
            <p:ph type="title"/>
          </p:nvPr>
        </p:nvSpPr>
        <p:spPr>
          <a:xfrm>
            <a:off x="156975" y="117725"/>
            <a:ext cx="2381400" cy="10350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What you need to do: </a:t>
            </a:r>
            <a:endParaRPr/>
          </a:p>
        </p:txBody>
      </p:sp>
      <p:pic>
        <p:nvPicPr>
          <p:cNvPr id="447" name="Google Shape;447;p5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34875" y="117725"/>
            <a:ext cx="4400488" cy="5025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5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84376" y="72247"/>
            <a:ext cx="1289719" cy="85981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5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729503" y="1064971"/>
            <a:ext cx="1187625" cy="967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5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787188" y="2172014"/>
            <a:ext cx="1289719" cy="859810"/>
          </a:xfrm>
          <a:prstGeom prst="rect">
            <a:avLst/>
          </a:prstGeom>
          <a:noFill/>
          <a:ln>
            <a:noFill/>
          </a:ln>
        </p:spPr>
      </p:pic>
      <p:pic>
        <p:nvPicPr>
          <p:cNvPr id="451" name="Google Shape;451;p5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939590" y="3262212"/>
            <a:ext cx="1289719" cy="916145"/>
          </a:xfrm>
          <a:prstGeom prst="rect">
            <a:avLst/>
          </a:prstGeom>
          <a:noFill/>
          <a:ln>
            <a:noFill/>
          </a:ln>
        </p:spPr>
      </p:pic>
      <p:pic>
        <p:nvPicPr>
          <p:cNvPr id="452" name="Google Shape;452;p54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217646" y="4235147"/>
            <a:ext cx="1789425" cy="944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7" name="Google Shape;457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78207" y="858565"/>
            <a:ext cx="1300513" cy="686532"/>
          </a:xfrm>
          <a:prstGeom prst="rect">
            <a:avLst/>
          </a:prstGeom>
          <a:noFill/>
          <a:ln>
            <a:noFill/>
          </a:ln>
        </p:spPr>
      </p:pic>
      <p:pic>
        <p:nvPicPr>
          <p:cNvPr id="458" name="Google Shape;458;p5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05846" y="4558669"/>
            <a:ext cx="1652822" cy="480749"/>
          </a:xfrm>
          <a:prstGeom prst="rect">
            <a:avLst/>
          </a:prstGeom>
          <a:noFill/>
          <a:ln>
            <a:noFill/>
          </a:ln>
        </p:spPr>
      </p:pic>
      <p:pic>
        <p:nvPicPr>
          <p:cNvPr id="459" name="Google Shape;459;p5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092728" y="4209545"/>
            <a:ext cx="937331" cy="624892"/>
          </a:xfrm>
          <a:prstGeom prst="rect">
            <a:avLst/>
          </a:prstGeom>
          <a:noFill/>
          <a:ln>
            <a:noFill/>
          </a:ln>
        </p:spPr>
      </p:pic>
      <p:pic>
        <p:nvPicPr>
          <p:cNvPr id="460" name="Google Shape;460;p5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092733" y="3111855"/>
            <a:ext cx="937331" cy="665831"/>
          </a:xfrm>
          <a:prstGeom prst="rect">
            <a:avLst/>
          </a:prstGeom>
          <a:noFill/>
          <a:ln>
            <a:noFill/>
          </a:ln>
        </p:spPr>
      </p:pic>
      <p:pic>
        <p:nvPicPr>
          <p:cNvPr id="461" name="Google Shape;461;p5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994792" y="1976963"/>
            <a:ext cx="863138" cy="703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62" name="Google Shape;462;p55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859788" y="120254"/>
            <a:ext cx="937331" cy="624892"/>
          </a:xfrm>
          <a:prstGeom prst="rect">
            <a:avLst/>
          </a:prstGeom>
          <a:noFill/>
          <a:ln>
            <a:noFill/>
          </a:ln>
        </p:spPr>
      </p:pic>
      <p:sp>
        <p:nvSpPr>
          <p:cNvPr id="463" name="Google Shape;463;p55"/>
          <p:cNvSpPr txBox="1">
            <a:spLocks noGrp="1"/>
          </p:cNvSpPr>
          <p:nvPr>
            <p:ph type="title"/>
          </p:nvPr>
        </p:nvSpPr>
        <p:spPr>
          <a:xfrm>
            <a:off x="559519" y="362017"/>
            <a:ext cx="63477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</a:pPr>
            <a:r>
              <a:rPr lang="en-GB"/>
              <a:t>What do you need to do now?</a:t>
            </a:r>
            <a:endParaRPr/>
          </a:p>
        </p:txBody>
      </p:sp>
      <p:pic>
        <p:nvPicPr>
          <p:cNvPr id="464" name="Google Shape;464;p55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55243" y="1032342"/>
            <a:ext cx="2503428" cy="3486083"/>
          </a:xfrm>
          <a:prstGeom prst="rect">
            <a:avLst/>
          </a:prstGeom>
          <a:noFill/>
          <a:ln>
            <a:noFill/>
          </a:ln>
        </p:spPr>
      </p:pic>
      <p:pic>
        <p:nvPicPr>
          <p:cNvPr id="465" name="Google Shape;465;p55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2858675" y="1098050"/>
            <a:ext cx="2523850" cy="3420375"/>
          </a:xfrm>
          <a:prstGeom prst="rect">
            <a:avLst/>
          </a:prstGeom>
          <a:noFill/>
          <a:ln>
            <a:noFill/>
          </a:ln>
        </p:spPr>
      </p:pic>
      <p:sp>
        <p:nvSpPr>
          <p:cNvPr id="466" name="Google Shape;466;p55"/>
          <p:cNvSpPr txBox="1"/>
          <p:nvPr/>
        </p:nvSpPr>
        <p:spPr>
          <a:xfrm>
            <a:off x="5533600" y="1271425"/>
            <a:ext cx="1373700" cy="303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467" name="Google Shape;467;p55"/>
          <p:cNvSpPr txBox="1"/>
          <p:nvPr/>
        </p:nvSpPr>
        <p:spPr>
          <a:xfrm>
            <a:off x="5750325" y="1488150"/>
            <a:ext cx="1545900" cy="23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3F3F3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cxnSp>
        <p:nvCxnSpPr>
          <p:cNvPr id="468" name="Google Shape;468;p55"/>
          <p:cNvCxnSpPr/>
          <p:nvPr/>
        </p:nvCxnSpPr>
        <p:spPr>
          <a:xfrm rot="10800000">
            <a:off x="3294150" y="1704800"/>
            <a:ext cx="2528400" cy="72300"/>
          </a:xfrm>
          <a:prstGeom prst="straightConnector1">
            <a:avLst/>
          </a:prstGeom>
          <a:noFill/>
          <a:ln w="762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469" name="Google Shape;469;p55"/>
          <p:cNvSpPr txBox="1"/>
          <p:nvPr/>
        </p:nvSpPr>
        <p:spPr>
          <a:xfrm>
            <a:off x="5862327" y="1352625"/>
            <a:ext cx="1815900" cy="212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QR Code - will take you to the course  specification, so you can have a look at the course and what will be taught over the 2 years. </a:t>
            </a:r>
            <a:endParaRPr sz="1800" b="1" i="1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Facet">
  <a:themeElements>
    <a:clrScheme name="Violet">
      <a:dk1>
        <a:srgbClr val="000000"/>
      </a:dk1>
      <a:lt1>
        <a:srgbClr val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Facet">
  <a:themeElements>
    <a:clrScheme name="Violet">
      <a:dk1>
        <a:srgbClr val="000000"/>
      </a:dk1>
      <a:lt1>
        <a:srgbClr val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891</Words>
  <Application>Microsoft Office PowerPoint</Application>
  <PresentationFormat>On-screen Show (16:9)</PresentationFormat>
  <Paragraphs>130</Paragraphs>
  <Slides>17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17</vt:i4>
      </vt:variant>
    </vt:vector>
  </HeadingPairs>
  <TitlesOfParts>
    <vt:vector size="26" baseType="lpstr">
      <vt:lpstr>Trebuchet MS</vt:lpstr>
      <vt:lpstr>Century Gothic</vt:lpstr>
      <vt:lpstr>Noto Sans Symbols</vt:lpstr>
      <vt:lpstr>Noto Sans</vt:lpstr>
      <vt:lpstr>Calibri</vt:lpstr>
      <vt:lpstr>Arial</vt:lpstr>
      <vt:lpstr>Simple Light</vt:lpstr>
      <vt:lpstr>Facet</vt:lpstr>
      <vt:lpstr>1_Facet</vt:lpstr>
      <vt:lpstr>PowerPoint Presentation</vt:lpstr>
      <vt:lpstr>PowerPoint Presentation</vt:lpstr>
      <vt:lpstr>What are options?</vt:lpstr>
      <vt:lpstr>Year 9 Options – General Overview </vt:lpstr>
      <vt:lpstr>Choose a course because….</vt:lpstr>
      <vt:lpstr>Do not choose a course because…</vt:lpstr>
      <vt:lpstr>Timeline and Procedures:  </vt:lpstr>
      <vt:lpstr>Guidance Meetings</vt:lpstr>
      <vt:lpstr>BUT please don’t…</vt:lpstr>
      <vt:lpstr>Core Curriculum </vt:lpstr>
      <vt:lpstr>“Triple” (Separate) Science &amp; Computer Science </vt:lpstr>
      <vt:lpstr>History &amp; Geography </vt:lpstr>
      <vt:lpstr>French or Spanish </vt:lpstr>
      <vt:lpstr>Things to consider </vt:lpstr>
      <vt:lpstr>Options</vt:lpstr>
      <vt:lpstr>What you need to do: </vt:lpstr>
      <vt:lpstr>What do you need to do now?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MCADAM</dc:creator>
  <cp:lastModifiedBy>Sarah MCADAM</cp:lastModifiedBy>
  <cp:revision>1</cp:revision>
  <dcterms:modified xsi:type="dcterms:W3CDTF">2025-02-14T16:57:36Z</dcterms:modified>
</cp:coreProperties>
</file>